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notesSlides/notesSlide3.xml" ContentType="application/vnd.openxmlformats-officedocument.presentationml.notesSlide+xml"/>
  <Override PartName="/ppt/charts/chart4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1064" r:id="rId2"/>
    <p:sldId id="1090" r:id="rId3"/>
    <p:sldId id="1202" r:id="rId4"/>
    <p:sldId id="258" r:id="rId5"/>
    <p:sldId id="1201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&#24037;&#20316;&#31807;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legend>
      <c:legendPos val="r"/>
      <c:overlay val="0"/>
      <c:txPr>
        <a:bodyPr/>
        <a:lstStyle/>
        <a:p>
          <a:pPr>
            <a:defRPr sz="1200"/>
          </a:pPr>
          <a:endParaRPr lang="zh-CN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55D6-49B6-9664-33A7A828776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55D6-49B6-9664-33A7A828776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55D6-49B6-9664-33A7A828776C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55D6-49B6-9664-33A7A828776C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55D6-49B6-9664-33A7A828776C}"/>
                </c:ext>
              </c:extLst>
            </c:dLbl>
            <c:dLbl>
              <c:idx val="2"/>
              <c:layout>
                <c:manualLayout>
                  <c:x val="6.5395100980076898E-3"/>
                  <c:y val="3.269754768392370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5D6-49B6-9664-33A7A828776C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Sheet1!$B$3:$B$5</c:f>
              <c:strCache>
                <c:ptCount val="3"/>
                <c:pt idx="0">
                  <c:v>硕士</c:v>
                </c:pt>
                <c:pt idx="1">
                  <c:v>博士</c:v>
                </c:pt>
                <c:pt idx="2">
                  <c:v>其他</c:v>
                </c:pt>
              </c:strCache>
            </c:strRef>
          </c:cat>
          <c:val>
            <c:numRef>
              <c:f>Sheet1!$C$3:$C$5</c:f>
              <c:numCache>
                <c:formatCode>General</c:formatCode>
                <c:ptCount val="3"/>
                <c:pt idx="0">
                  <c:v>7</c:v>
                </c:pt>
                <c:pt idx="1">
                  <c:v>7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5D6-49B6-9664-33A7A828776C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学历比例</c:v>
                </c:pt>
              </c:strCache>
            </c:strRef>
          </c:tx>
          <c:dLbls>
            <c:dLbl>
              <c:idx val="0"/>
              <c:layout>
                <c:manualLayout>
                  <c:x val="3.8539558257843693E-3"/>
                  <c:y val="5.379111089025974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b="1"/>
                  </a:pPr>
                  <a:endParaRPr lang="zh-CN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3A9-4212-9DAF-6712B64B7B56}"/>
                </c:ext>
              </c:extLst>
            </c:dLbl>
            <c:dLbl>
              <c:idx val="1"/>
              <c:layout>
                <c:manualLayout>
                  <c:x val="-1.9997773442276469E-2"/>
                  <c:y val="0.1220844661825289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b="1"/>
                  </a:pPr>
                  <a:endParaRPr lang="zh-CN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4C4-491A-A3E4-560FA5A4E7C8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2"/>
                <c:pt idx="0">
                  <c:v>硕士</c:v>
                </c:pt>
                <c:pt idx="1">
                  <c:v>博士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2"/>
                <c:pt idx="0">
                  <c:v>4</c:v>
                </c:pt>
                <c:pt idx="1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3A9-4212-9DAF-6712B64B7B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81032832238692687"/>
          <c:y val="0.12013229785592763"/>
          <c:w val="0.16549322924119969"/>
          <c:h val="0.45921920365729862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100">
          <a:latin typeface="微软雅黑" panose="020B0503020204020204" pitchFamily="34" charset="-122"/>
          <a:ea typeface="微软雅黑" panose="020B0503020204020204" pitchFamily="34" charset="-122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学历比例</c:v>
                </c:pt>
              </c:strCache>
            </c:strRef>
          </c:tx>
          <c:dLbls>
            <c:dLbl>
              <c:idx val="0"/>
              <c:layout>
                <c:manualLayout>
                  <c:x val="3.8539558257843693E-3"/>
                  <c:y val="5.379111089025974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b="1"/>
                  </a:pPr>
                  <a:endParaRPr lang="zh-CN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3A9-4212-9DAF-6712B64B7B56}"/>
                </c:ext>
              </c:extLst>
            </c:dLbl>
            <c:dLbl>
              <c:idx val="1"/>
              <c:layout>
                <c:manualLayout>
                  <c:x val="0.26736667822705334"/>
                  <c:y val="-5.88992846781998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b="1"/>
                  </a:pPr>
                  <a:endParaRPr lang="zh-CN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3A9-4212-9DAF-6712B64B7B56}"/>
                </c:ext>
              </c:extLst>
            </c:dLbl>
            <c:dLbl>
              <c:idx val="2"/>
              <c:layout>
                <c:manualLayout>
                  <c:x val="-1.9997773442276469E-2"/>
                  <c:y val="0.1220844661825289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b="1"/>
                  </a:pPr>
                  <a:endParaRPr lang="zh-CN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4C4-491A-A3E4-560FA5A4E7C8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硕士</c:v>
                </c:pt>
                <c:pt idx="1">
                  <c:v>学士</c:v>
                </c:pt>
                <c:pt idx="2">
                  <c:v>博士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</c:v>
                </c:pt>
                <c:pt idx="1">
                  <c:v>4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3A9-4212-9DAF-6712B64B7B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81032832238692687"/>
          <c:y val="0.12013229785592763"/>
          <c:w val="0.16549322924119969"/>
          <c:h val="0.45921920365729862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100">
          <a:latin typeface="微软雅黑" panose="020B0503020204020204" pitchFamily="34" charset="-122"/>
          <a:ea typeface="微软雅黑" panose="020B0503020204020204" pitchFamily="34" charset="-122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2996D3-E052-4987-B358-2B3292CCF3D2}" type="doc">
      <dgm:prSet loTypeId="urn:microsoft.com/office/officeart/2005/8/layout/orgChart1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zh-CN" altLang="en-US"/>
        </a:p>
      </dgm:t>
    </dgm:pt>
    <dgm:pt modelId="{2592ABA1-3288-42AF-A92F-61E98C02C73A}">
      <dgm:prSet phldrT="[文本]" custT="1"/>
      <dgm:spPr>
        <a:ln w="3175"/>
      </dgm:spPr>
      <dgm:t>
        <a:bodyPr/>
        <a:lstStyle/>
        <a:p>
          <a:r>
            <a:rPr lang="zh-CN" altLang="en-US" sz="900" dirty="0"/>
            <a:t>项目负责人</a:t>
          </a:r>
          <a:endParaRPr lang="en-US" altLang="zh-CN" sz="900" dirty="0"/>
        </a:p>
        <a:p>
          <a:r>
            <a:rPr lang="zh-CN" altLang="en-US" sz="900" dirty="0"/>
            <a:t>（刘悦）</a:t>
          </a:r>
        </a:p>
      </dgm:t>
    </dgm:pt>
    <dgm:pt modelId="{0BC83A58-DB4E-42E5-BC84-355237EC929B}" type="parTrans" cxnId="{4789D589-2D49-4A26-8024-450726D66ABC}">
      <dgm:prSet/>
      <dgm:spPr/>
      <dgm:t>
        <a:bodyPr/>
        <a:lstStyle/>
        <a:p>
          <a:endParaRPr lang="zh-CN" altLang="en-US"/>
        </a:p>
      </dgm:t>
    </dgm:pt>
    <dgm:pt modelId="{28B2890F-905E-4E26-8B61-4734EB336C1E}" type="sibTrans" cxnId="{4789D589-2D49-4A26-8024-450726D66ABC}">
      <dgm:prSet/>
      <dgm:spPr/>
      <dgm:t>
        <a:bodyPr/>
        <a:lstStyle/>
        <a:p>
          <a:endParaRPr lang="zh-CN" altLang="en-US"/>
        </a:p>
      </dgm:t>
    </dgm:pt>
    <dgm:pt modelId="{B6311829-53E5-4F6B-B410-68D66D1934B1}" type="asst">
      <dgm:prSet phldrT="[文本]" custT="1"/>
      <dgm:spPr>
        <a:ln w="3175"/>
      </dgm:spPr>
      <dgm:t>
        <a:bodyPr/>
        <a:lstStyle/>
        <a:p>
          <a:r>
            <a:rPr lang="zh-CN" altLang="en-US" sz="900" dirty="0"/>
            <a:t>技术负责人</a:t>
          </a:r>
          <a:endParaRPr lang="en-US" altLang="zh-CN" sz="900" dirty="0"/>
        </a:p>
        <a:p>
          <a:r>
            <a:rPr lang="zh-CN" altLang="en-US" sz="900" dirty="0"/>
            <a:t>（贺广福）</a:t>
          </a:r>
        </a:p>
      </dgm:t>
    </dgm:pt>
    <dgm:pt modelId="{D3197F8F-BE5B-444F-9CB4-5B621AC105B2}" type="parTrans" cxnId="{AA6491DA-3FB0-4DAC-A0B2-56CB7ADCB8AF}">
      <dgm:prSet/>
      <dgm:spPr>
        <a:ln w="6350"/>
      </dgm:spPr>
      <dgm:t>
        <a:bodyPr/>
        <a:lstStyle/>
        <a:p>
          <a:endParaRPr lang="zh-CN" altLang="en-US"/>
        </a:p>
      </dgm:t>
    </dgm:pt>
    <dgm:pt modelId="{B6C83E98-52AE-4756-B987-704EDEAB682B}" type="sibTrans" cxnId="{AA6491DA-3FB0-4DAC-A0B2-56CB7ADCB8AF}">
      <dgm:prSet/>
      <dgm:spPr/>
      <dgm:t>
        <a:bodyPr/>
        <a:lstStyle/>
        <a:p>
          <a:endParaRPr lang="zh-CN" altLang="en-US"/>
        </a:p>
      </dgm:t>
    </dgm:pt>
    <dgm:pt modelId="{1567C0EB-10E3-4AFC-8D07-88A0CAB7A512}">
      <dgm:prSet phldrT="[文本]" custT="1"/>
      <dgm:spPr>
        <a:ln w="3175"/>
      </dgm:spPr>
      <dgm:t>
        <a:bodyPr/>
        <a:lstStyle/>
        <a:p>
          <a:r>
            <a:rPr lang="zh-CN" altLang="en-US" sz="900" dirty="0"/>
            <a:t>技术骨干（</a:t>
          </a:r>
          <a:r>
            <a:rPr lang="en-US" altLang="zh-CN" sz="900" dirty="0"/>
            <a:t>4</a:t>
          </a:r>
          <a:r>
            <a:rPr lang="zh-CN" altLang="en-US" sz="900" dirty="0"/>
            <a:t>人）</a:t>
          </a:r>
        </a:p>
      </dgm:t>
    </dgm:pt>
    <dgm:pt modelId="{5161597E-9B61-4982-AC3A-29C5A4CDAA91}" type="parTrans" cxnId="{F1E36E14-742B-4E32-8F03-73CAAE58F671}">
      <dgm:prSet/>
      <dgm:spPr>
        <a:ln w="6350"/>
      </dgm:spPr>
      <dgm:t>
        <a:bodyPr/>
        <a:lstStyle/>
        <a:p>
          <a:endParaRPr lang="zh-CN" altLang="en-US"/>
        </a:p>
      </dgm:t>
    </dgm:pt>
    <dgm:pt modelId="{16506AC2-CC72-4310-B65E-633F7EBF5D72}" type="sibTrans" cxnId="{F1E36E14-742B-4E32-8F03-73CAAE58F671}">
      <dgm:prSet/>
      <dgm:spPr/>
      <dgm:t>
        <a:bodyPr/>
        <a:lstStyle/>
        <a:p>
          <a:endParaRPr lang="zh-CN" altLang="en-US"/>
        </a:p>
      </dgm:t>
    </dgm:pt>
    <dgm:pt modelId="{A89D841C-7F76-484C-B3A2-DEC4635BF374}">
      <dgm:prSet phldrT="[文本]" custT="1"/>
      <dgm:spPr>
        <a:ln w="3175"/>
      </dgm:spPr>
      <dgm:t>
        <a:bodyPr/>
        <a:lstStyle/>
        <a:p>
          <a:r>
            <a:rPr lang="zh-CN" altLang="en-US" sz="900" dirty="0"/>
            <a:t>其他技术人员（</a:t>
          </a:r>
          <a:r>
            <a:rPr lang="en-US" altLang="zh-CN" sz="900" dirty="0"/>
            <a:t>7</a:t>
          </a:r>
          <a:r>
            <a:rPr lang="zh-CN" altLang="en-US" sz="900" dirty="0"/>
            <a:t>人）</a:t>
          </a:r>
        </a:p>
      </dgm:t>
    </dgm:pt>
    <dgm:pt modelId="{14CC794C-D0C7-4052-A454-BAA84D1E264C}" type="parTrans" cxnId="{8682946E-1390-474E-8FB3-36896D793724}">
      <dgm:prSet/>
      <dgm:spPr>
        <a:ln w="6350"/>
      </dgm:spPr>
      <dgm:t>
        <a:bodyPr/>
        <a:lstStyle/>
        <a:p>
          <a:endParaRPr lang="zh-CN" altLang="en-US"/>
        </a:p>
      </dgm:t>
    </dgm:pt>
    <dgm:pt modelId="{973489E0-6957-4B2E-91A8-434FAAC7D633}" type="sibTrans" cxnId="{8682946E-1390-474E-8FB3-36896D793724}">
      <dgm:prSet/>
      <dgm:spPr/>
      <dgm:t>
        <a:bodyPr/>
        <a:lstStyle/>
        <a:p>
          <a:endParaRPr lang="zh-CN" altLang="en-US"/>
        </a:p>
      </dgm:t>
    </dgm:pt>
    <dgm:pt modelId="{44ACD0D5-A5FE-4DD7-A715-720450D933F8}">
      <dgm:prSet phldrT="[文本]" custT="1"/>
      <dgm:spPr>
        <a:ln w="6350"/>
      </dgm:spPr>
      <dgm:t>
        <a:bodyPr/>
        <a:lstStyle/>
        <a:p>
          <a:r>
            <a:rPr lang="zh-CN" altLang="en-US" sz="900" dirty="0"/>
            <a:t>综合管理（</a:t>
          </a:r>
          <a:r>
            <a:rPr lang="en-US" altLang="zh-CN" sz="900" dirty="0"/>
            <a:t>2</a:t>
          </a:r>
          <a:r>
            <a:rPr lang="zh-CN" altLang="en-US" sz="900" dirty="0"/>
            <a:t>人）</a:t>
          </a:r>
        </a:p>
      </dgm:t>
    </dgm:pt>
    <dgm:pt modelId="{8C1918F4-16CC-4781-93B3-471BD86C4832}" type="parTrans" cxnId="{40BA3AA3-97C1-499E-A929-D2BB2E719287}">
      <dgm:prSet/>
      <dgm:spPr>
        <a:ln w="6350"/>
      </dgm:spPr>
      <dgm:t>
        <a:bodyPr/>
        <a:lstStyle/>
        <a:p>
          <a:endParaRPr lang="zh-CN" altLang="en-US"/>
        </a:p>
      </dgm:t>
    </dgm:pt>
    <dgm:pt modelId="{878DD9CA-9F9A-49F2-BEA6-1251AAA953F4}" type="sibTrans" cxnId="{40BA3AA3-97C1-499E-A929-D2BB2E719287}">
      <dgm:prSet/>
      <dgm:spPr/>
      <dgm:t>
        <a:bodyPr/>
        <a:lstStyle/>
        <a:p>
          <a:endParaRPr lang="zh-CN" altLang="en-US"/>
        </a:p>
      </dgm:t>
    </dgm:pt>
    <dgm:pt modelId="{DDDEECE8-2F8A-4F02-A34A-D8C182CDCA82}">
      <dgm:prSet phldrT="[文本]" custT="1"/>
      <dgm:spPr>
        <a:ln w="6350"/>
      </dgm:spPr>
      <dgm:t>
        <a:bodyPr/>
        <a:lstStyle/>
        <a:p>
          <a:r>
            <a:rPr lang="zh-CN" altLang="en-US" sz="900" dirty="0"/>
            <a:t>驻场人员（</a:t>
          </a:r>
          <a:r>
            <a:rPr lang="en-US" altLang="zh-CN" sz="900" dirty="0"/>
            <a:t>1</a:t>
          </a:r>
          <a:r>
            <a:rPr lang="zh-CN" altLang="en-US" sz="900" dirty="0"/>
            <a:t>人）</a:t>
          </a:r>
        </a:p>
      </dgm:t>
    </dgm:pt>
    <dgm:pt modelId="{5F29F841-03E2-4E3E-A807-4641087926B1}" type="parTrans" cxnId="{10EBA716-7B0F-4785-8CFC-DDC2B0BABD4A}">
      <dgm:prSet/>
      <dgm:spPr>
        <a:ln w="6350"/>
      </dgm:spPr>
      <dgm:t>
        <a:bodyPr/>
        <a:lstStyle/>
        <a:p>
          <a:endParaRPr lang="zh-CN" altLang="en-US"/>
        </a:p>
      </dgm:t>
    </dgm:pt>
    <dgm:pt modelId="{A6D7B440-CC16-483F-90E8-41F88205AC8F}" type="sibTrans" cxnId="{10EBA716-7B0F-4785-8CFC-DDC2B0BABD4A}">
      <dgm:prSet/>
      <dgm:spPr/>
      <dgm:t>
        <a:bodyPr/>
        <a:lstStyle/>
        <a:p>
          <a:endParaRPr lang="zh-CN" altLang="en-US"/>
        </a:p>
      </dgm:t>
    </dgm:pt>
    <dgm:pt modelId="{5B8FD0F6-3B98-4212-B117-32A900184604}">
      <dgm:prSet phldrT="[文本]" custT="1"/>
      <dgm:spPr>
        <a:ln w="6350"/>
      </dgm:spPr>
      <dgm:t>
        <a:bodyPr/>
        <a:lstStyle/>
        <a:p>
          <a:r>
            <a:rPr lang="zh-CN" altLang="en-US" sz="900" dirty="0"/>
            <a:t>郭嘉丰</a:t>
          </a:r>
        </a:p>
      </dgm:t>
    </dgm:pt>
    <dgm:pt modelId="{9769F07A-0C78-42AE-B9B4-09B3046BBDCA}" type="parTrans" cxnId="{F7FB0D2F-30F6-4BE6-B967-78DB97FB8198}">
      <dgm:prSet/>
      <dgm:spPr>
        <a:ln w="6350"/>
      </dgm:spPr>
      <dgm:t>
        <a:bodyPr/>
        <a:lstStyle/>
        <a:p>
          <a:endParaRPr lang="zh-CN" altLang="en-US"/>
        </a:p>
      </dgm:t>
    </dgm:pt>
    <dgm:pt modelId="{364B035D-3A8D-41AE-8404-A6601DE9F7F4}" type="sibTrans" cxnId="{F7FB0D2F-30F6-4BE6-B967-78DB97FB8198}">
      <dgm:prSet/>
      <dgm:spPr/>
      <dgm:t>
        <a:bodyPr/>
        <a:lstStyle/>
        <a:p>
          <a:endParaRPr lang="zh-CN" altLang="en-US"/>
        </a:p>
      </dgm:t>
    </dgm:pt>
    <dgm:pt modelId="{9B5587E8-167E-4D59-B6D9-3FA3C7F79D00}">
      <dgm:prSet phldrT="[文本]" custT="1"/>
      <dgm:spPr>
        <a:ln w="6350"/>
      </dgm:spPr>
      <dgm:t>
        <a:bodyPr/>
        <a:lstStyle/>
        <a:p>
          <a:r>
            <a:rPr lang="zh-CN" altLang="en-US" sz="900" dirty="0"/>
            <a:t>张志斌</a:t>
          </a:r>
        </a:p>
      </dgm:t>
    </dgm:pt>
    <dgm:pt modelId="{DF28AE3F-452E-4D0C-9F27-DF400EFDE685}" type="parTrans" cxnId="{5FECCD79-78D7-4C81-80A8-2A51342740DA}">
      <dgm:prSet/>
      <dgm:spPr>
        <a:ln w="6350"/>
      </dgm:spPr>
      <dgm:t>
        <a:bodyPr/>
        <a:lstStyle/>
        <a:p>
          <a:endParaRPr lang="zh-CN" altLang="en-US"/>
        </a:p>
      </dgm:t>
    </dgm:pt>
    <dgm:pt modelId="{F0B078D1-8F6A-4BAE-B274-F16CBFDB6D0A}" type="sibTrans" cxnId="{5FECCD79-78D7-4C81-80A8-2A51342740DA}">
      <dgm:prSet/>
      <dgm:spPr/>
      <dgm:t>
        <a:bodyPr/>
        <a:lstStyle/>
        <a:p>
          <a:endParaRPr lang="zh-CN" altLang="en-US"/>
        </a:p>
      </dgm:t>
    </dgm:pt>
    <dgm:pt modelId="{D75D18C1-0B8F-49CE-BD6B-CD6525165820}">
      <dgm:prSet phldrT="[文本]" custT="1"/>
      <dgm:spPr>
        <a:ln w="6350"/>
      </dgm:spPr>
      <dgm:t>
        <a:bodyPr/>
        <a:lstStyle/>
        <a:p>
          <a:r>
            <a:rPr lang="zh-CN" altLang="en-US" sz="900" dirty="0"/>
            <a:t>邱强</a:t>
          </a:r>
        </a:p>
      </dgm:t>
    </dgm:pt>
    <dgm:pt modelId="{6653838E-EEDB-4F4F-9F61-2B9318978351}" type="parTrans" cxnId="{5CF708C5-6CE2-41ED-B230-0509D486677A}">
      <dgm:prSet/>
      <dgm:spPr>
        <a:ln w="6350"/>
      </dgm:spPr>
      <dgm:t>
        <a:bodyPr/>
        <a:lstStyle/>
        <a:p>
          <a:endParaRPr lang="zh-CN" altLang="en-US"/>
        </a:p>
      </dgm:t>
    </dgm:pt>
    <dgm:pt modelId="{7CAFCCD3-13C7-4CFF-96AC-E01635AA4874}" type="sibTrans" cxnId="{5CF708C5-6CE2-41ED-B230-0509D486677A}">
      <dgm:prSet/>
      <dgm:spPr/>
      <dgm:t>
        <a:bodyPr/>
        <a:lstStyle/>
        <a:p>
          <a:endParaRPr lang="zh-CN" altLang="en-US"/>
        </a:p>
      </dgm:t>
    </dgm:pt>
    <dgm:pt modelId="{7734E1B1-868B-4844-BCC7-D806786974E5}">
      <dgm:prSet phldrT="[文本]" custT="1"/>
      <dgm:spPr>
        <a:ln w="6350"/>
      </dgm:spPr>
      <dgm:t>
        <a:bodyPr/>
        <a:lstStyle/>
        <a:p>
          <a:r>
            <a:rPr lang="zh-CN" altLang="en-US" sz="900" dirty="0"/>
            <a:t>官赛萍</a:t>
          </a:r>
        </a:p>
      </dgm:t>
    </dgm:pt>
    <dgm:pt modelId="{874E9969-1314-4667-AB18-F771715A90D4}" type="parTrans" cxnId="{7744BD76-984D-42D2-900B-672538ABDCAC}">
      <dgm:prSet/>
      <dgm:spPr>
        <a:ln w="6350"/>
      </dgm:spPr>
      <dgm:t>
        <a:bodyPr/>
        <a:lstStyle/>
        <a:p>
          <a:endParaRPr lang="zh-CN" altLang="en-US"/>
        </a:p>
      </dgm:t>
    </dgm:pt>
    <dgm:pt modelId="{81D90F52-9B15-4384-A7D0-39B75D8A037A}" type="sibTrans" cxnId="{7744BD76-984D-42D2-900B-672538ABDCAC}">
      <dgm:prSet/>
      <dgm:spPr/>
      <dgm:t>
        <a:bodyPr/>
        <a:lstStyle/>
        <a:p>
          <a:endParaRPr lang="zh-CN" altLang="en-US"/>
        </a:p>
      </dgm:t>
    </dgm:pt>
    <dgm:pt modelId="{2CAEA566-A867-40B7-8EB8-170D15868E6F}">
      <dgm:prSet phldrT="[文本]" custT="1"/>
      <dgm:spPr>
        <a:ln w="6350"/>
      </dgm:spPr>
      <dgm:t>
        <a:bodyPr/>
        <a:lstStyle/>
        <a:p>
          <a:r>
            <a:rPr lang="zh-CN" altLang="en-US" sz="900" dirty="0"/>
            <a:t>何文婷</a:t>
          </a:r>
        </a:p>
      </dgm:t>
    </dgm:pt>
    <dgm:pt modelId="{A9325E86-F369-4A73-88FE-A5D58B437C56}" type="parTrans" cxnId="{1CD08634-14EC-4091-A030-BF737275AD8D}">
      <dgm:prSet/>
      <dgm:spPr>
        <a:ln w="6350"/>
      </dgm:spPr>
      <dgm:t>
        <a:bodyPr/>
        <a:lstStyle/>
        <a:p>
          <a:endParaRPr lang="zh-CN" altLang="en-US"/>
        </a:p>
      </dgm:t>
    </dgm:pt>
    <dgm:pt modelId="{5BACB376-6F29-4E85-84C1-19E1EC63E232}" type="sibTrans" cxnId="{1CD08634-14EC-4091-A030-BF737275AD8D}">
      <dgm:prSet/>
      <dgm:spPr/>
      <dgm:t>
        <a:bodyPr/>
        <a:lstStyle/>
        <a:p>
          <a:endParaRPr lang="zh-CN" altLang="en-US"/>
        </a:p>
      </dgm:t>
    </dgm:pt>
    <dgm:pt modelId="{BFD137B6-D80D-4E7D-8FDC-4C07B0542546}">
      <dgm:prSet phldrT="[文本]" custT="1"/>
      <dgm:spPr>
        <a:ln w="6350"/>
      </dgm:spPr>
      <dgm:t>
        <a:bodyPr/>
        <a:lstStyle/>
        <a:p>
          <a:r>
            <a:rPr lang="zh-CN" altLang="en-US" sz="900" dirty="0"/>
            <a:t>李冰</a:t>
          </a:r>
        </a:p>
      </dgm:t>
    </dgm:pt>
    <dgm:pt modelId="{98E33A9D-95D5-4BA5-8533-305BC7754822}" type="parTrans" cxnId="{FA910E4D-E10A-43C9-BF11-DCD3C1671989}">
      <dgm:prSet/>
      <dgm:spPr>
        <a:ln w="6350"/>
      </dgm:spPr>
      <dgm:t>
        <a:bodyPr/>
        <a:lstStyle/>
        <a:p>
          <a:endParaRPr lang="zh-CN" altLang="en-US"/>
        </a:p>
      </dgm:t>
    </dgm:pt>
    <dgm:pt modelId="{AD164B80-2BFD-4E74-A74D-A14574D9AB33}" type="sibTrans" cxnId="{FA910E4D-E10A-43C9-BF11-DCD3C1671989}">
      <dgm:prSet/>
      <dgm:spPr/>
      <dgm:t>
        <a:bodyPr/>
        <a:lstStyle/>
        <a:p>
          <a:endParaRPr lang="zh-CN" altLang="en-US"/>
        </a:p>
      </dgm:t>
    </dgm:pt>
    <dgm:pt modelId="{A3366508-1F0F-4C09-99FC-DA4FE6E7BC4B}">
      <dgm:prSet phldrT="[文本]" custT="1"/>
      <dgm:spPr>
        <a:ln w="6350"/>
      </dgm:spPr>
      <dgm:t>
        <a:bodyPr/>
        <a:lstStyle/>
        <a:p>
          <a:r>
            <a:rPr lang="zh-CN" altLang="en-US" sz="900" dirty="0"/>
            <a:t>于雷</a:t>
          </a:r>
        </a:p>
      </dgm:t>
    </dgm:pt>
    <dgm:pt modelId="{FD60518D-624D-4CCC-8CDD-8658FE77903D}" type="parTrans" cxnId="{DC8F7BB6-6478-46F6-BA47-841EF07CEDD5}">
      <dgm:prSet/>
      <dgm:spPr>
        <a:ln w="6350"/>
      </dgm:spPr>
      <dgm:t>
        <a:bodyPr/>
        <a:lstStyle/>
        <a:p>
          <a:endParaRPr lang="zh-CN" altLang="en-US"/>
        </a:p>
      </dgm:t>
    </dgm:pt>
    <dgm:pt modelId="{66484122-659D-40BA-8ACC-35CC813D8D80}" type="sibTrans" cxnId="{DC8F7BB6-6478-46F6-BA47-841EF07CEDD5}">
      <dgm:prSet/>
      <dgm:spPr/>
      <dgm:t>
        <a:bodyPr/>
        <a:lstStyle/>
        <a:p>
          <a:endParaRPr lang="zh-CN" altLang="en-US"/>
        </a:p>
      </dgm:t>
    </dgm:pt>
    <dgm:pt modelId="{29DEB3C0-7B28-41BF-BB03-3A7EF78F040D}">
      <dgm:prSet phldrT="[文本]" custT="1"/>
      <dgm:spPr>
        <a:ln w="6350"/>
      </dgm:spPr>
      <dgm:t>
        <a:bodyPr/>
        <a:lstStyle/>
        <a:p>
          <a:r>
            <a:rPr lang="zh-CN" altLang="en-US" sz="900" dirty="0"/>
            <a:t>王赛</a:t>
          </a:r>
        </a:p>
      </dgm:t>
    </dgm:pt>
    <dgm:pt modelId="{60932B49-6E31-41F0-951F-84D1C479AB11}" type="parTrans" cxnId="{EA3DCBE8-2308-4880-87AE-FC186E8E73CE}">
      <dgm:prSet/>
      <dgm:spPr>
        <a:ln w="6350"/>
      </dgm:spPr>
      <dgm:t>
        <a:bodyPr/>
        <a:lstStyle/>
        <a:p>
          <a:endParaRPr lang="zh-CN" altLang="en-US"/>
        </a:p>
      </dgm:t>
    </dgm:pt>
    <dgm:pt modelId="{13D1C687-4859-4BF1-825B-072B7810D257}" type="sibTrans" cxnId="{EA3DCBE8-2308-4880-87AE-FC186E8E73CE}">
      <dgm:prSet/>
      <dgm:spPr/>
      <dgm:t>
        <a:bodyPr/>
        <a:lstStyle/>
        <a:p>
          <a:endParaRPr lang="zh-CN" altLang="en-US"/>
        </a:p>
      </dgm:t>
    </dgm:pt>
    <dgm:pt modelId="{17DCC923-C943-4761-B5CD-281ABD71ECA5}">
      <dgm:prSet phldrT="[文本]" custT="1"/>
      <dgm:spPr>
        <a:ln w="6350"/>
      </dgm:spPr>
      <dgm:t>
        <a:bodyPr/>
        <a:lstStyle/>
        <a:p>
          <a:r>
            <a:rPr lang="zh-CN" altLang="en-US" sz="900" dirty="0"/>
            <a:t>李琳</a:t>
          </a:r>
        </a:p>
      </dgm:t>
    </dgm:pt>
    <dgm:pt modelId="{752C9714-1D09-47D3-A005-825BCEDCAB11}" type="parTrans" cxnId="{796E0C8A-61B5-4B0B-8F08-985E802D0AA5}">
      <dgm:prSet/>
      <dgm:spPr>
        <a:ln w="6350"/>
      </dgm:spPr>
      <dgm:t>
        <a:bodyPr/>
        <a:lstStyle/>
        <a:p>
          <a:endParaRPr lang="zh-CN" altLang="en-US"/>
        </a:p>
      </dgm:t>
    </dgm:pt>
    <dgm:pt modelId="{2AA8885C-DCB9-408D-81DA-CF5B45DB5279}" type="sibTrans" cxnId="{796E0C8A-61B5-4B0B-8F08-985E802D0AA5}">
      <dgm:prSet/>
      <dgm:spPr/>
      <dgm:t>
        <a:bodyPr/>
        <a:lstStyle/>
        <a:p>
          <a:endParaRPr lang="zh-CN" altLang="en-US"/>
        </a:p>
      </dgm:t>
    </dgm:pt>
    <dgm:pt modelId="{5DCD6421-B44B-4058-90E0-7190546BBF5E}">
      <dgm:prSet phldrT="[文本]" custT="1"/>
      <dgm:spPr>
        <a:ln w="6350"/>
      </dgm:spPr>
      <dgm:t>
        <a:bodyPr/>
        <a:lstStyle/>
        <a:p>
          <a:r>
            <a:rPr lang="zh-CN" altLang="en-US" sz="900" dirty="0"/>
            <a:t>陈翠婷</a:t>
          </a:r>
        </a:p>
      </dgm:t>
    </dgm:pt>
    <dgm:pt modelId="{28CFC77E-64FD-4B6A-9E5F-4947443AA399}" type="parTrans" cxnId="{F77476BC-29BF-497B-A9CA-7787C2492A14}">
      <dgm:prSet/>
      <dgm:spPr>
        <a:ln w="6350"/>
      </dgm:spPr>
      <dgm:t>
        <a:bodyPr/>
        <a:lstStyle/>
        <a:p>
          <a:endParaRPr lang="zh-CN" altLang="en-US"/>
        </a:p>
      </dgm:t>
    </dgm:pt>
    <dgm:pt modelId="{32998AFF-782D-48D1-AE74-EBFB6C0D0431}" type="sibTrans" cxnId="{F77476BC-29BF-497B-A9CA-7787C2492A14}">
      <dgm:prSet/>
      <dgm:spPr/>
      <dgm:t>
        <a:bodyPr/>
        <a:lstStyle/>
        <a:p>
          <a:endParaRPr lang="zh-CN" altLang="en-US"/>
        </a:p>
      </dgm:t>
    </dgm:pt>
    <dgm:pt modelId="{8D65BFB1-C529-4B9F-B7A5-69B80F975CF4}">
      <dgm:prSet phldrT="[文本]" custT="1"/>
      <dgm:spPr>
        <a:ln w="6350"/>
      </dgm:spPr>
      <dgm:t>
        <a:bodyPr/>
        <a:lstStyle/>
        <a:p>
          <a:r>
            <a:rPr lang="zh-CN" altLang="en-US" sz="900" dirty="0"/>
            <a:t>赵岭</a:t>
          </a:r>
        </a:p>
      </dgm:t>
    </dgm:pt>
    <dgm:pt modelId="{E16E377B-43DC-4AB7-B94E-E4089EF924D6}" type="parTrans" cxnId="{0A46FBD5-30B8-4089-A079-42BD3C95092D}">
      <dgm:prSet/>
      <dgm:spPr>
        <a:ln w="6350"/>
      </dgm:spPr>
      <dgm:t>
        <a:bodyPr/>
        <a:lstStyle/>
        <a:p>
          <a:endParaRPr lang="zh-CN" altLang="en-US"/>
        </a:p>
      </dgm:t>
    </dgm:pt>
    <dgm:pt modelId="{BC9E1583-8772-4A8B-84F9-499F9B9E3DF1}" type="sibTrans" cxnId="{0A46FBD5-30B8-4089-A079-42BD3C95092D}">
      <dgm:prSet/>
      <dgm:spPr/>
      <dgm:t>
        <a:bodyPr/>
        <a:lstStyle/>
        <a:p>
          <a:endParaRPr lang="zh-CN" altLang="en-US"/>
        </a:p>
      </dgm:t>
    </dgm:pt>
    <dgm:pt modelId="{D9B77D8B-25F8-43D1-BA2A-3F101C34B9DC}">
      <dgm:prSet phldrT="[文本]" custT="1"/>
      <dgm:spPr>
        <a:ln w="6350"/>
      </dgm:spPr>
      <dgm:t>
        <a:bodyPr/>
        <a:lstStyle/>
        <a:p>
          <a:r>
            <a:rPr lang="zh-CN" altLang="en-US" sz="900" dirty="0"/>
            <a:t>王凤</a:t>
          </a:r>
        </a:p>
      </dgm:t>
    </dgm:pt>
    <dgm:pt modelId="{76BC5F7C-FCD5-42EF-9349-E6DDCCBE9789}" type="parTrans" cxnId="{FDA7615D-1508-40F0-8052-6DE03977A557}">
      <dgm:prSet/>
      <dgm:spPr>
        <a:ln w="6350"/>
      </dgm:spPr>
      <dgm:t>
        <a:bodyPr/>
        <a:lstStyle/>
        <a:p>
          <a:endParaRPr lang="zh-CN" altLang="en-US"/>
        </a:p>
      </dgm:t>
    </dgm:pt>
    <dgm:pt modelId="{295A8612-DE57-44B0-846E-54F854F60340}" type="sibTrans" cxnId="{FDA7615D-1508-40F0-8052-6DE03977A557}">
      <dgm:prSet/>
      <dgm:spPr/>
      <dgm:t>
        <a:bodyPr/>
        <a:lstStyle/>
        <a:p>
          <a:endParaRPr lang="zh-CN" altLang="en-US"/>
        </a:p>
      </dgm:t>
    </dgm:pt>
    <dgm:pt modelId="{AD6F16E8-4636-4A82-87C2-804CD8690208}">
      <dgm:prSet phldrT="[文本]" custT="1"/>
      <dgm:spPr>
        <a:ln w="6350"/>
      </dgm:spPr>
      <dgm:t>
        <a:bodyPr/>
        <a:lstStyle/>
        <a:p>
          <a:r>
            <a:rPr lang="zh-CN" altLang="en-US" sz="900" dirty="0"/>
            <a:t>赵博文</a:t>
          </a:r>
        </a:p>
      </dgm:t>
    </dgm:pt>
    <dgm:pt modelId="{7D85EDA1-E569-411F-AAC8-CBBCE45A11B6}" type="parTrans" cxnId="{78818335-799E-4173-9ED1-DE183D1313FE}">
      <dgm:prSet/>
      <dgm:spPr>
        <a:ln w="6350"/>
      </dgm:spPr>
      <dgm:t>
        <a:bodyPr/>
        <a:lstStyle/>
        <a:p>
          <a:endParaRPr lang="zh-CN" altLang="en-US"/>
        </a:p>
      </dgm:t>
    </dgm:pt>
    <dgm:pt modelId="{48A60035-E051-430F-9BA9-628A61A702F0}" type="sibTrans" cxnId="{78818335-799E-4173-9ED1-DE183D1313FE}">
      <dgm:prSet/>
      <dgm:spPr/>
      <dgm:t>
        <a:bodyPr/>
        <a:lstStyle/>
        <a:p>
          <a:endParaRPr lang="zh-CN" altLang="en-US"/>
        </a:p>
      </dgm:t>
    </dgm:pt>
    <dgm:pt modelId="{9DD7806B-66BA-43E6-A442-F3C3834802D7}">
      <dgm:prSet phldrT="[文本]" custT="1"/>
      <dgm:spPr>
        <a:ln w="6350"/>
      </dgm:spPr>
      <dgm:t>
        <a:bodyPr/>
        <a:lstStyle/>
        <a:p>
          <a:r>
            <a:rPr lang="zh-CN" altLang="en-US" sz="900" dirty="0"/>
            <a:t>刘照阁</a:t>
          </a:r>
        </a:p>
      </dgm:t>
    </dgm:pt>
    <dgm:pt modelId="{177929E3-B650-459B-9A39-1231B4912CE5}" type="parTrans" cxnId="{4811C318-834B-4EBC-BAB5-27444025C6C0}">
      <dgm:prSet/>
      <dgm:spPr>
        <a:ln w="6350"/>
      </dgm:spPr>
      <dgm:t>
        <a:bodyPr/>
        <a:lstStyle/>
        <a:p>
          <a:endParaRPr lang="zh-CN" altLang="en-US"/>
        </a:p>
      </dgm:t>
    </dgm:pt>
    <dgm:pt modelId="{3B560ECD-42B2-4E58-AE52-CD634D9EAC46}" type="sibTrans" cxnId="{4811C318-834B-4EBC-BAB5-27444025C6C0}">
      <dgm:prSet/>
      <dgm:spPr/>
      <dgm:t>
        <a:bodyPr/>
        <a:lstStyle/>
        <a:p>
          <a:endParaRPr lang="zh-CN" altLang="en-US"/>
        </a:p>
      </dgm:t>
    </dgm:pt>
    <dgm:pt modelId="{36765B24-81FF-46EE-9F5E-8F3B71D065B8}" type="pres">
      <dgm:prSet presAssocID="{492996D3-E052-4987-B358-2B3292CCF3D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96191A2-424A-46A4-85A4-655CE4BD7872}" type="pres">
      <dgm:prSet presAssocID="{2592ABA1-3288-42AF-A92F-61E98C02C73A}" presName="hierRoot1" presStyleCnt="0">
        <dgm:presLayoutVars>
          <dgm:hierBranch val="init"/>
        </dgm:presLayoutVars>
      </dgm:prSet>
      <dgm:spPr/>
    </dgm:pt>
    <dgm:pt modelId="{59C2E17B-4AE2-4604-9A77-291078927016}" type="pres">
      <dgm:prSet presAssocID="{2592ABA1-3288-42AF-A92F-61E98C02C73A}" presName="rootComposite1" presStyleCnt="0"/>
      <dgm:spPr/>
    </dgm:pt>
    <dgm:pt modelId="{7855154A-5064-44F9-A26D-A04AD17A3A35}" type="pres">
      <dgm:prSet presAssocID="{2592ABA1-3288-42AF-A92F-61E98C02C73A}" presName="rootText1" presStyleLbl="node0" presStyleIdx="0" presStyleCnt="1" custScaleX="138604" custScaleY="149000">
        <dgm:presLayoutVars>
          <dgm:chPref val="3"/>
        </dgm:presLayoutVars>
      </dgm:prSet>
      <dgm:spPr/>
    </dgm:pt>
    <dgm:pt modelId="{BD87C5B5-5015-4798-A1AD-AE992D52500C}" type="pres">
      <dgm:prSet presAssocID="{2592ABA1-3288-42AF-A92F-61E98C02C73A}" presName="rootConnector1" presStyleLbl="node1" presStyleIdx="0" presStyleCnt="0"/>
      <dgm:spPr/>
    </dgm:pt>
    <dgm:pt modelId="{B2AFF482-9158-4A50-BE2F-0F105392922E}" type="pres">
      <dgm:prSet presAssocID="{2592ABA1-3288-42AF-A92F-61E98C02C73A}" presName="hierChild2" presStyleCnt="0"/>
      <dgm:spPr/>
    </dgm:pt>
    <dgm:pt modelId="{2188016E-5633-4580-BF50-DD5FEE8DEE4E}" type="pres">
      <dgm:prSet presAssocID="{5161597E-9B61-4982-AC3A-29C5A4CDAA91}" presName="Name37" presStyleLbl="parChTrans1D2" presStyleIdx="0" presStyleCnt="5"/>
      <dgm:spPr/>
    </dgm:pt>
    <dgm:pt modelId="{57AFD2AF-AB0C-4495-90A2-A50ABA234435}" type="pres">
      <dgm:prSet presAssocID="{1567C0EB-10E3-4AFC-8D07-88A0CAB7A512}" presName="hierRoot2" presStyleCnt="0">
        <dgm:presLayoutVars>
          <dgm:hierBranch val="init"/>
        </dgm:presLayoutVars>
      </dgm:prSet>
      <dgm:spPr/>
    </dgm:pt>
    <dgm:pt modelId="{A8648600-BD16-407F-92F6-647A3370CF5D}" type="pres">
      <dgm:prSet presAssocID="{1567C0EB-10E3-4AFC-8D07-88A0CAB7A512}" presName="rootComposite" presStyleCnt="0"/>
      <dgm:spPr/>
    </dgm:pt>
    <dgm:pt modelId="{55D8DC60-72D2-4530-AE5B-EC6C18DC6A77}" type="pres">
      <dgm:prSet presAssocID="{1567C0EB-10E3-4AFC-8D07-88A0CAB7A512}" presName="rootText" presStyleLbl="node2" presStyleIdx="0" presStyleCnt="4" custScaleX="182880">
        <dgm:presLayoutVars>
          <dgm:chPref val="3"/>
        </dgm:presLayoutVars>
      </dgm:prSet>
      <dgm:spPr/>
    </dgm:pt>
    <dgm:pt modelId="{93EFB418-4D9A-45E0-BE8D-A0B1512E33BF}" type="pres">
      <dgm:prSet presAssocID="{1567C0EB-10E3-4AFC-8D07-88A0CAB7A512}" presName="rootConnector" presStyleLbl="node2" presStyleIdx="0" presStyleCnt="4"/>
      <dgm:spPr/>
    </dgm:pt>
    <dgm:pt modelId="{70D452F1-6053-4C67-B190-2AAAA771CDE5}" type="pres">
      <dgm:prSet presAssocID="{1567C0EB-10E3-4AFC-8D07-88A0CAB7A512}" presName="hierChild4" presStyleCnt="0"/>
      <dgm:spPr/>
    </dgm:pt>
    <dgm:pt modelId="{D0D2B4F1-38C9-4AB5-A07B-9C063F135D82}" type="pres">
      <dgm:prSet presAssocID="{9769F07A-0C78-42AE-B9B4-09B3046BBDCA}" presName="Name37" presStyleLbl="parChTrans1D3" presStyleIdx="0" presStyleCnt="14"/>
      <dgm:spPr/>
    </dgm:pt>
    <dgm:pt modelId="{34408703-9335-41CB-9529-35B6AC50BC4D}" type="pres">
      <dgm:prSet presAssocID="{5B8FD0F6-3B98-4212-B117-32A900184604}" presName="hierRoot2" presStyleCnt="0">
        <dgm:presLayoutVars>
          <dgm:hierBranch val="init"/>
        </dgm:presLayoutVars>
      </dgm:prSet>
      <dgm:spPr/>
    </dgm:pt>
    <dgm:pt modelId="{06FEDDEF-3D81-4B62-A076-0778BA2B4CA9}" type="pres">
      <dgm:prSet presAssocID="{5B8FD0F6-3B98-4212-B117-32A900184604}" presName="rootComposite" presStyleCnt="0"/>
      <dgm:spPr/>
    </dgm:pt>
    <dgm:pt modelId="{EEC10369-2602-40E2-8B96-B6DDF6738B34}" type="pres">
      <dgm:prSet presAssocID="{5B8FD0F6-3B98-4212-B117-32A900184604}" presName="rootText" presStyleLbl="node3" presStyleIdx="0" presStyleCnt="14">
        <dgm:presLayoutVars>
          <dgm:chPref val="3"/>
        </dgm:presLayoutVars>
      </dgm:prSet>
      <dgm:spPr/>
    </dgm:pt>
    <dgm:pt modelId="{998CC30D-A6FA-4798-8A81-A26484EA5274}" type="pres">
      <dgm:prSet presAssocID="{5B8FD0F6-3B98-4212-B117-32A900184604}" presName="rootConnector" presStyleLbl="node3" presStyleIdx="0" presStyleCnt="14"/>
      <dgm:spPr/>
    </dgm:pt>
    <dgm:pt modelId="{AE65762E-A6F5-4105-B1BF-1CAC89F093D9}" type="pres">
      <dgm:prSet presAssocID="{5B8FD0F6-3B98-4212-B117-32A900184604}" presName="hierChild4" presStyleCnt="0"/>
      <dgm:spPr/>
    </dgm:pt>
    <dgm:pt modelId="{25ACBE59-BCA4-4D2D-AF40-76039A1540DF}" type="pres">
      <dgm:prSet presAssocID="{5B8FD0F6-3B98-4212-B117-32A900184604}" presName="hierChild5" presStyleCnt="0"/>
      <dgm:spPr/>
    </dgm:pt>
    <dgm:pt modelId="{904FD45B-C95A-4E8F-9FEA-0D031DCED255}" type="pres">
      <dgm:prSet presAssocID="{DF28AE3F-452E-4D0C-9F27-DF400EFDE685}" presName="Name37" presStyleLbl="parChTrans1D3" presStyleIdx="1" presStyleCnt="14"/>
      <dgm:spPr/>
    </dgm:pt>
    <dgm:pt modelId="{6428340E-5319-4EA5-B47C-E02FBB1D02FB}" type="pres">
      <dgm:prSet presAssocID="{9B5587E8-167E-4D59-B6D9-3FA3C7F79D00}" presName="hierRoot2" presStyleCnt="0">
        <dgm:presLayoutVars>
          <dgm:hierBranch val="init"/>
        </dgm:presLayoutVars>
      </dgm:prSet>
      <dgm:spPr/>
    </dgm:pt>
    <dgm:pt modelId="{33429A2E-A4BD-4823-A619-94F2E414A9D5}" type="pres">
      <dgm:prSet presAssocID="{9B5587E8-167E-4D59-B6D9-3FA3C7F79D00}" presName="rootComposite" presStyleCnt="0"/>
      <dgm:spPr/>
    </dgm:pt>
    <dgm:pt modelId="{319B6E5F-B4A9-4441-807C-A63C30196E1D}" type="pres">
      <dgm:prSet presAssocID="{9B5587E8-167E-4D59-B6D9-3FA3C7F79D00}" presName="rootText" presStyleLbl="node3" presStyleIdx="1" presStyleCnt="14">
        <dgm:presLayoutVars>
          <dgm:chPref val="3"/>
        </dgm:presLayoutVars>
      </dgm:prSet>
      <dgm:spPr/>
    </dgm:pt>
    <dgm:pt modelId="{6DE3B227-6A3A-433F-90E7-0E9E3B214063}" type="pres">
      <dgm:prSet presAssocID="{9B5587E8-167E-4D59-B6D9-3FA3C7F79D00}" presName="rootConnector" presStyleLbl="node3" presStyleIdx="1" presStyleCnt="14"/>
      <dgm:spPr/>
    </dgm:pt>
    <dgm:pt modelId="{FD8BBCAA-1CFD-46EE-8914-7D259025E52C}" type="pres">
      <dgm:prSet presAssocID="{9B5587E8-167E-4D59-B6D9-3FA3C7F79D00}" presName="hierChild4" presStyleCnt="0"/>
      <dgm:spPr/>
    </dgm:pt>
    <dgm:pt modelId="{D2FA2C7D-DC67-4D5B-9FFB-E5C947B2596C}" type="pres">
      <dgm:prSet presAssocID="{9B5587E8-167E-4D59-B6D9-3FA3C7F79D00}" presName="hierChild5" presStyleCnt="0"/>
      <dgm:spPr/>
    </dgm:pt>
    <dgm:pt modelId="{2C93716D-9F6F-4C33-BCAD-21BBE4FD4AAE}" type="pres">
      <dgm:prSet presAssocID="{6653838E-EEDB-4F4F-9F61-2B9318978351}" presName="Name37" presStyleLbl="parChTrans1D3" presStyleIdx="2" presStyleCnt="14"/>
      <dgm:spPr/>
    </dgm:pt>
    <dgm:pt modelId="{32F42422-1CE3-43BD-A6FC-DD608DFF8CB3}" type="pres">
      <dgm:prSet presAssocID="{D75D18C1-0B8F-49CE-BD6B-CD6525165820}" presName="hierRoot2" presStyleCnt="0">
        <dgm:presLayoutVars>
          <dgm:hierBranch val="init"/>
        </dgm:presLayoutVars>
      </dgm:prSet>
      <dgm:spPr/>
    </dgm:pt>
    <dgm:pt modelId="{3F58DEC7-91F8-473B-8963-C3EA68A28ACC}" type="pres">
      <dgm:prSet presAssocID="{D75D18C1-0B8F-49CE-BD6B-CD6525165820}" presName="rootComposite" presStyleCnt="0"/>
      <dgm:spPr/>
    </dgm:pt>
    <dgm:pt modelId="{0EB6B7F6-61DA-43C9-8E62-FA4D8E3AAAEC}" type="pres">
      <dgm:prSet presAssocID="{D75D18C1-0B8F-49CE-BD6B-CD6525165820}" presName="rootText" presStyleLbl="node3" presStyleIdx="2" presStyleCnt="14">
        <dgm:presLayoutVars>
          <dgm:chPref val="3"/>
        </dgm:presLayoutVars>
      </dgm:prSet>
      <dgm:spPr/>
    </dgm:pt>
    <dgm:pt modelId="{9FA0EFDE-5855-4966-B11A-E1460F913D83}" type="pres">
      <dgm:prSet presAssocID="{D75D18C1-0B8F-49CE-BD6B-CD6525165820}" presName="rootConnector" presStyleLbl="node3" presStyleIdx="2" presStyleCnt="14"/>
      <dgm:spPr/>
    </dgm:pt>
    <dgm:pt modelId="{49BEECAF-20DF-4D3F-ABDC-94022F35B06A}" type="pres">
      <dgm:prSet presAssocID="{D75D18C1-0B8F-49CE-BD6B-CD6525165820}" presName="hierChild4" presStyleCnt="0"/>
      <dgm:spPr/>
    </dgm:pt>
    <dgm:pt modelId="{8DCA80A5-53A2-4EBB-8796-DC57B0D5E508}" type="pres">
      <dgm:prSet presAssocID="{D75D18C1-0B8F-49CE-BD6B-CD6525165820}" presName="hierChild5" presStyleCnt="0"/>
      <dgm:spPr/>
    </dgm:pt>
    <dgm:pt modelId="{80AE88E4-1A02-4068-B3BB-AC75E1528EC9}" type="pres">
      <dgm:prSet presAssocID="{874E9969-1314-4667-AB18-F771715A90D4}" presName="Name37" presStyleLbl="parChTrans1D3" presStyleIdx="3" presStyleCnt="14"/>
      <dgm:spPr/>
    </dgm:pt>
    <dgm:pt modelId="{2AF7FE0E-8C17-45B5-83F0-E46A87AE6574}" type="pres">
      <dgm:prSet presAssocID="{7734E1B1-868B-4844-BCC7-D806786974E5}" presName="hierRoot2" presStyleCnt="0">
        <dgm:presLayoutVars>
          <dgm:hierBranch val="init"/>
        </dgm:presLayoutVars>
      </dgm:prSet>
      <dgm:spPr/>
    </dgm:pt>
    <dgm:pt modelId="{45C0CDAE-C208-44D1-93A6-32AB08B6DA09}" type="pres">
      <dgm:prSet presAssocID="{7734E1B1-868B-4844-BCC7-D806786974E5}" presName="rootComposite" presStyleCnt="0"/>
      <dgm:spPr/>
    </dgm:pt>
    <dgm:pt modelId="{70421190-13E9-456D-9FB2-0C3011AAC6FE}" type="pres">
      <dgm:prSet presAssocID="{7734E1B1-868B-4844-BCC7-D806786974E5}" presName="rootText" presStyleLbl="node3" presStyleIdx="3" presStyleCnt="14">
        <dgm:presLayoutVars>
          <dgm:chPref val="3"/>
        </dgm:presLayoutVars>
      </dgm:prSet>
      <dgm:spPr/>
    </dgm:pt>
    <dgm:pt modelId="{7EBC8666-A0F8-4635-9860-37A9E4541544}" type="pres">
      <dgm:prSet presAssocID="{7734E1B1-868B-4844-BCC7-D806786974E5}" presName="rootConnector" presStyleLbl="node3" presStyleIdx="3" presStyleCnt="14"/>
      <dgm:spPr/>
    </dgm:pt>
    <dgm:pt modelId="{248F5340-8AC7-46EE-BC30-3E017F4B1D1E}" type="pres">
      <dgm:prSet presAssocID="{7734E1B1-868B-4844-BCC7-D806786974E5}" presName="hierChild4" presStyleCnt="0"/>
      <dgm:spPr/>
    </dgm:pt>
    <dgm:pt modelId="{1D38E42F-42F7-4EBF-B4EC-9912B44C9964}" type="pres">
      <dgm:prSet presAssocID="{7734E1B1-868B-4844-BCC7-D806786974E5}" presName="hierChild5" presStyleCnt="0"/>
      <dgm:spPr/>
    </dgm:pt>
    <dgm:pt modelId="{1A1C4EE0-11A3-439A-875C-0BD9BD13B7B7}" type="pres">
      <dgm:prSet presAssocID="{1567C0EB-10E3-4AFC-8D07-88A0CAB7A512}" presName="hierChild5" presStyleCnt="0"/>
      <dgm:spPr/>
    </dgm:pt>
    <dgm:pt modelId="{9258136A-C571-487F-9BEC-D8646ECD6BA0}" type="pres">
      <dgm:prSet presAssocID="{14CC794C-D0C7-4052-A454-BAA84D1E264C}" presName="Name37" presStyleLbl="parChTrans1D2" presStyleIdx="1" presStyleCnt="5"/>
      <dgm:spPr/>
    </dgm:pt>
    <dgm:pt modelId="{E8FBFB7E-2F79-4253-BAAF-7AF05AC2C384}" type="pres">
      <dgm:prSet presAssocID="{A89D841C-7F76-484C-B3A2-DEC4635BF374}" presName="hierRoot2" presStyleCnt="0">
        <dgm:presLayoutVars>
          <dgm:hierBranch val="init"/>
        </dgm:presLayoutVars>
      </dgm:prSet>
      <dgm:spPr/>
    </dgm:pt>
    <dgm:pt modelId="{35E4FCD2-3C5F-4BB9-B467-8AF150CAD9B2}" type="pres">
      <dgm:prSet presAssocID="{A89D841C-7F76-484C-B3A2-DEC4635BF374}" presName="rootComposite" presStyleCnt="0"/>
      <dgm:spPr/>
    </dgm:pt>
    <dgm:pt modelId="{762BBF94-430E-4A00-AFD4-36682C519A70}" type="pres">
      <dgm:prSet presAssocID="{A89D841C-7F76-484C-B3A2-DEC4635BF374}" presName="rootText" presStyleLbl="node2" presStyleIdx="1" presStyleCnt="4" custScaleX="128450">
        <dgm:presLayoutVars>
          <dgm:chPref val="3"/>
        </dgm:presLayoutVars>
      </dgm:prSet>
      <dgm:spPr/>
    </dgm:pt>
    <dgm:pt modelId="{D102E50E-3F42-434A-8089-9599D8AF8A3A}" type="pres">
      <dgm:prSet presAssocID="{A89D841C-7F76-484C-B3A2-DEC4635BF374}" presName="rootConnector" presStyleLbl="node2" presStyleIdx="1" presStyleCnt="4"/>
      <dgm:spPr/>
    </dgm:pt>
    <dgm:pt modelId="{A83F22F8-0792-4BCF-A5AC-4709433FE5E8}" type="pres">
      <dgm:prSet presAssocID="{A89D841C-7F76-484C-B3A2-DEC4635BF374}" presName="hierChild4" presStyleCnt="0"/>
      <dgm:spPr/>
    </dgm:pt>
    <dgm:pt modelId="{3F253E32-E6D7-4EEF-8D65-CB1E85F9DB4C}" type="pres">
      <dgm:prSet presAssocID="{A9325E86-F369-4A73-88FE-A5D58B437C56}" presName="Name37" presStyleLbl="parChTrans1D3" presStyleIdx="4" presStyleCnt="14"/>
      <dgm:spPr/>
    </dgm:pt>
    <dgm:pt modelId="{88840C86-1E78-4407-9C5A-87AEAB29B8E2}" type="pres">
      <dgm:prSet presAssocID="{2CAEA566-A867-40B7-8EB8-170D15868E6F}" presName="hierRoot2" presStyleCnt="0">
        <dgm:presLayoutVars>
          <dgm:hierBranch val="init"/>
        </dgm:presLayoutVars>
      </dgm:prSet>
      <dgm:spPr/>
    </dgm:pt>
    <dgm:pt modelId="{E42789AE-663D-45BE-867D-B5A363569100}" type="pres">
      <dgm:prSet presAssocID="{2CAEA566-A867-40B7-8EB8-170D15868E6F}" presName="rootComposite" presStyleCnt="0"/>
      <dgm:spPr/>
    </dgm:pt>
    <dgm:pt modelId="{AE76C97A-358E-43F1-9248-CAF1BB40762B}" type="pres">
      <dgm:prSet presAssocID="{2CAEA566-A867-40B7-8EB8-170D15868E6F}" presName="rootText" presStyleLbl="node3" presStyleIdx="4" presStyleCnt="14">
        <dgm:presLayoutVars>
          <dgm:chPref val="3"/>
        </dgm:presLayoutVars>
      </dgm:prSet>
      <dgm:spPr/>
    </dgm:pt>
    <dgm:pt modelId="{A45DF786-09C0-4F9D-8EE3-CCCDF01F5E39}" type="pres">
      <dgm:prSet presAssocID="{2CAEA566-A867-40B7-8EB8-170D15868E6F}" presName="rootConnector" presStyleLbl="node3" presStyleIdx="4" presStyleCnt="14"/>
      <dgm:spPr/>
    </dgm:pt>
    <dgm:pt modelId="{FAB8DC45-ABC3-41ED-A2FA-EABEE7699D26}" type="pres">
      <dgm:prSet presAssocID="{2CAEA566-A867-40B7-8EB8-170D15868E6F}" presName="hierChild4" presStyleCnt="0"/>
      <dgm:spPr/>
    </dgm:pt>
    <dgm:pt modelId="{EABD839B-55C3-4390-80F1-638366381025}" type="pres">
      <dgm:prSet presAssocID="{2CAEA566-A867-40B7-8EB8-170D15868E6F}" presName="hierChild5" presStyleCnt="0"/>
      <dgm:spPr/>
    </dgm:pt>
    <dgm:pt modelId="{BA19330E-DD91-4FDD-899C-9E92F3BA28D5}" type="pres">
      <dgm:prSet presAssocID="{98E33A9D-95D5-4BA5-8533-305BC7754822}" presName="Name37" presStyleLbl="parChTrans1D3" presStyleIdx="5" presStyleCnt="14"/>
      <dgm:spPr/>
    </dgm:pt>
    <dgm:pt modelId="{0AE3A572-643E-4EEA-B2BD-F6718C82153A}" type="pres">
      <dgm:prSet presAssocID="{BFD137B6-D80D-4E7D-8FDC-4C07B0542546}" presName="hierRoot2" presStyleCnt="0">
        <dgm:presLayoutVars>
          <dgm:hierBranch val="init"/>
        </dgm:presLayoutVars>
      </dgm:prSet>
      <dgm:spPr/>
    </dgm:pt>
    <dgm:pt modelId="{02D536B0-AE70-4EE6-B402-EB4AF4472018}" type="pres">
      <dgm:prSet presAssocID="{BFD137B6-D80D-4E7D-8FDC-4C07B0542546}" presName="rootComposite" presStyleCnt="0"/>
      <dgm:spPr/>
    </dgm:pt>
    <dgm:pt modelId="{D4616507-4748-42BA-A44C-4A4B48C0422F}" type="pres">
      <dgm:prSet presAssocID="{BFD137B6-D80D-4E7D-8FDC-4C07B0542546}" presName="rootText" presStyleLbl="node3" presStyleIdx="5" presStyleCnt="14">
        <dgm:presLayoutVars>
          <dgm:chPref val="3"/>
        </dgm:presLayoutVars>
      </dgm:prSet>
      <dgm:spPr/>
    </dgm:pt>
    <dgm:pt modelId="{1F3CA73D-E6AB-462D-AAE7-9DC651D1AACE}" type="pres">
      <dgm:prSet presAssocID="{BFD137B6-D80D-4E7D-8FDC-4C07B0542546}" presName="rootConnector" presStyleLbl="node3" presStyleIdx="5" presStyleCnt="14"/>
      <dgm:spPr/>
    </dgm:pt>
    <dgm:pt modelId="{AA573876-2118-405E-91EA-1CBAC63C56A7}" type="pres">
      <dgm:prSet presAssocID="{BFD137B6-D80D-4E7D-8FDC-4C07B0542546}" presName="hierChild4" presStyleCnt="0"/>
      <dgm:spPr/>
    </dgm:pt>
    <dgm:pt modelId="{353CDDE7-03A6-4300-BBAF-283972882137}" type="pres">
      <dgm:prSet presAssocID="{BFD137B6-D80D-4E7D-8FDC-4C07B0542546}" presName="hierChild5" presStyleCnt="0"/>
      <dgm:spPr/>
    </dgm:pt>
    <dgm:pt modelId="{D7D27356-4FBA-43E1-A14D-B321BED6F01B}" type="pres">
      <dgm:prSet presAssocID="{FD60518D-624D-4CCC-8CDD-8658FE77903D}" presName="Name37" presStyleLbl="parChTrans1D3" presStyleIdx="6" presStyleCnt="14"/>
      <dgm:spPr/>
    </dgm:pt>
    <dgm:pt modelId="{2AB56A8A-E3D0-499E-AE4C-21229BB8D7D6}" type="pres">
      <dgm:prSet presAssocID="{A3366508-1F0F-4C09-99FC-DA4FE6E7BC4B}" presName="hierRoot2" presStyleCnt="0">
        <dgm:presLayoutVars>
          <dgm:hierBranch val="init"/>
        </dgm:presLayoutVars>
      </dgm:prSet>
      <dgm:spPr/>
    </dgm:pt>
    <dgm:pt modelId="{211D0745-E1E6-471F-B769-EB7A50EC523C}" type="pres">
      <dgm:prSet presAssocID="{A3366508-1F0F-4C09-99FC-DA4FE6E7BC4B}" presName="rootComposite" presStyleCnt="0"/>
      <dgm:spPr/>
    </dgm:pt>
    <dgm:pt modelId="{4C010E79-7D3B-4532-8A3B-16E2270A4A7C}" type="pres">
      <dgm:prSet presAssocID="{A3366508-1F0F-4C09-99FC-DA4FE6E7BC4B}" presName="rootText" presStyleLbl="node3" presStyleIdx="6" presStyleCnt="14">
        <dgm:presLayoutVars>
          <dgm:chPref val="3"/>
        </dgm:presLayoutVars>
      </dgm:prSet>
      <dgm:spPr/>
    </dgm:pt>
    <dgm:pt modelId="{322DFB9C-1450-4A4C-A614-CB19B40F25EC}" type="pres">
      <dgm:prSet presAssocID="{A3366508-1F0F-4C09-99FC-DA4FE6E7BC4B}" presName="rootConnector" presStyleLbl="node3" presStyleIdx="6" presStyleCnt="14"/>
      <dgm:spPr/>
    </dgm:pt>
    <dgm:pt modelId="{0AFD2387-F4A4-4A42-BDE7-AB6521833F90}" type="pres">
      <dgm:prSet presAssocID="{A3366508-1F0F-4C09-99FC-DA4FE6E7BC4B}" presName="hierChild4" presStyleCnt="0"/>
      <dgm:spPr/>
    </dgm:pt>
    <dgm:pt modelId="{BB8B1A2C-C6AB-4642-A9C9-08EFD2DEC76E}" type="pres">
      <dgm:prSet presAssocID="{A3366508-1F0F-4C09-99FC-DA4FE6E7BC4B}" presName="hierChild5" presStyleCnt="0"/>
      <dgm:spPr/>
    </dgm:pt>
    <dgm:pt modelId="{ACC46AFE-F513-4702-A47F-4B042CF79CCA}" type="pres">
      <dgm:prSet presAssocID="{60932B49-6E31-41F0-951F-84D1C479AB11}" presName="Name37" presStyleLbl="parChTrans1D3" presStyleIdx="7" presStyleCnt="14"/>
      <dgm:spPr/>
    </dgm:pt>
    <dgm:pt modelId="{D380DC4C-D2E4-4DDB-B4B0-EBADBDA450D7}" type="pres">
      <dgm:prSet presAssocID="{29DEB3C0-7B28-41BF-BB03-3A7EF78F040D}" presName="hierRoot2" presStyleCnt="0">
        <dgm:presLayoutVars>
          <dgm:hierBranch val="init"/>
        </dgm:presLayoutVars>
      </dgm:prSet>
      <dgm:spPr/>
    </dgm:pt>
    <dgm:pt modelId="{8B748F00-6C1D-4239-A1BC-A9A2FFF99396}" type="pres">
      <dgm:prSet presAssocID="{29DEB3C0-7B28-41BF-BB03-3A7EF78F040D}" presName="rootComposite" presStyleCnt="0"/>
      <dgm:spPr/>
    </dgm:pt>
    <dgm:pt modelId="{CC717996-A916-4546-8930-622F375B3219}" type="pres">
      <dgm:prSet presAssocID="{29DEB3C0-7B28-41BF-BB03-3A7EF78F040D}" presName="rootText" presStyleLbl="node3" presStyleIdx="7" presStyleCnt="14">
        <dgm:presLayoutVars>
          <dgm:chPref val="3"/>
        </dgm:presLayoutVars>
      </dgm:prSet>
      <dgm:spPr/>
    </dgm:pt>
    <dgm:pt modelId="{3C7CD079-D370-456F-A417-93A5B84F7BD7}" type="pres">
      <dgm:prSet presAssocID="{29DEB3C0-7B28-41BF-BB03-3A7EF78F040D}" presName="rootConnector" presStyleLbl="node3" presStyleIdx="7" presStyleCnt="14"/>
      <dgm:spPr/>
    </dgm:pt>
    <dgm:pt modelId="{226F5382-E200-4771-9594-3980C40E6A7C}" type="pres">
      <dgm:prSet presAssocID="{29DEB3C0-7B28-41BF-BB03-3A7EF78F040D}" presName="hierChild4" presStyleCnt="0"/>
      <dgm:spPr/>
    </dgm:pt>
    <dgm:pt modelId="{169022B4-591E-4AE1-AC89-0BD15CFBA83E}" type="pres">
      <dgm:prSet presAssocID="{29DEB3C0-7B28-41BF-BB03-3A7EF78F040D}" presName="hierChild5" presStyleCnt="0"/>
      <dgm:spPr/>
    </dgm:pt>
    <dgm:pt modelId="{28DE970D-1F66-4B88-8C80-AAED8CA5EC1A}" type="pres">
      <dgm:prSet presAssocID="{752C9714-1D09-47D3-A005-825BCEDCAB11}" presName="Name37" presStyleLbl="parChTrans1D3" presStyleIdx="8" presStyleCnt="14"/>
      <dgm:spPr/>
    </dgm:pt>
    <dgm:pt modelId="{B2348D6B-1E5A-4F84-BCF9-BCEBEF089998}" type="pres">
      <dgm:prSet presAssocID="{17DCC923-C943-4761-B5CD-281ABD71ECA5}" presName="hierRoot2" presStyleCnt="0">
        <dgm:presLayoutVars>
          <dgm:hierBranch val="init"/>
        </dgm:presLayoutVars>
      </dgm:prSet>
      <dgm:spPr/>
    </dgm:pt>
    <dgm:pt modelId="{9ED7F0FE-066D-4FA3-A297-EA1AC6E4AB4B}" type="pres">
      <dgm:prSet presAssocID="{17DCC923-C943-4761-B5CD-281ABD71ECA5}" presName="rootComposite" presStyleCnt="0"/>
      <dgm:spPr/>
    </dgm:pt>
    <dgm:pt modelId="{1FF3AEFC-5C8B-4C7B-8C30-2DAC37A8A995}" type="pres">
      <dgm:prSet presAssocID="{17DCC923-C943-4761-B5CD-281ABD71ECA5}" presName="rootText" presStyleLbl="node3" presStyleIdx="8" presStyleCnt="14">
        <dgm:presLayoutVars>
          <dgm:chPref val="3"/>
        </dgm:presLayoutVars>
      </dgm:prSet>
      <dgm:spPr/>
    </dgm:pt>
    <dgm:pt modelId="{EC82A5BE-900A-4751-94B5-75D0E3AFD2D5}" type="pres">
      <dgm:prSet presAssocID="{17DCC923-C943-4761-B5CD-281ABD71ECA5}" presName="rootConnector" presStyleLbl="node3" presStyleIdx="8" presStyleCnt="14"/>
      <dgm:spPr/>
    </dgm:pt>
    <dgm:pt modelId="{21BE2961-8812-43DD-BDC9-4303628A7AA3}" type="pres">
      <dgm:prSet presAssocID="{17DCC923-C943-4761-B5CD-281ABD71ECA5}" presName="hierChild4" presStyleCnt="0"/>
      <dgm:spPr/>
    </dgm:pt>
    <dgm:pt modelId="{49C1DA49-8831-4933-BED1-360A991B054E}" type="pres">
      <dgm:prSet presAssocID="{17DCC923-C943-4761-B5CD-281ABD71ECA5}" presName="hierChild5" presStyleCnt="0"/>
      <dgm:spPr/>
    </dgm:pt>
    <dgm:pt modelId="{259971AC-ED32-4B9B-9BDF-B719327FDB06}" type="pres">
      <dgm:prSet presAssocID="{28CFC77E-64FD-4B6A-9E5F-4947443AA399}" presName="Name37" presStyleLbl="parChTrans1D3" presStyleIdx="9" presStyleCnt="14"/>
      <dgm:spPr/>
    </dgm:pt>
    <dgm:pt modelId="{3C44E437-72AE-4E7B-9C05-CF1D31BD22A9}" type="pres">
      <dgm:prSet presAssocID="{5DCD6421-B44B-4058-90E0-7190546BBF5E}" presName="hierRoot2" presStyleCnt="0">
        <dgm:presLayoutVars>
          <dgm:hierBranch val="init"/>
        </dgm:presLayoutVars>
      </dgm:prSet>
      <dgm:spPr/>
    </dgm:pt>
    <dgm:pt modelId="{9F85C3F5-79A0-4641-B19F-EB28961E97A8}" type="pres">
      <dgm:prSet presAssocID="{5DCD6421-B44B-4058-90E0-7190546BBF5E}" presName="rootComposite" presStyleCnt="0"/>
      <dgm:spPr/>
    </dgm:pt>
    <dgm:pt modelId="{BB2F56D5-E448-4460-8A80-C97AE96A9AE7}" type="pres">
      <dgm:prSet presAssocID="{5DCD6421-B44B-4058-90E0-7190546BBF5E}" presName="rootText" presStyleLbl="node3" presStyleIdx="9" presStyleCnt="14">
        <dgm:presLayoutVars>
          <dgm:chPref val="3"/>
        </dgm:presLayoutVars>
      </dgm:prSet>
      <dgm:spPr/>
    </dgm:pt>
    <dgm:pt modelId="{3D06506C-897E-4DF3-B434-1280B324245D}" type="pres">
      <dgm:prSet presAssocID="{5DCD6421-B44B-4058-90E0-7190546BBF5E}" presName="rootConnector" presStyleLbl="node3" presStyleIdx="9" presStyleCnt="14"/>
      <dgm:spPr/>
    </dgm:pt>
    <dgm:pt modelId="{9A700CD3-F0E4-4103-9AF6-2AAD8C561159}" type="pres">
      <dgm:prSet presAssocID="{5DCD6421-B44B-4058-90E0-7190546BBF5E}" presName="hierChild4" presStyleCnt="0"/>
      <dgm:spPr/>
    </dgm:pt>
    <dgm:pt modelId="{88DE8F56-2678-43C3-B84E-98336C8F3401}" type="pres">
      <dgm:prSet presAssocID="{5DCD6421-B44B-4058-90E0-7190546BBF5E}" presName="hierChild5" presStyleCnt="0"/>
      <dgm:spPr/>
    </dgm:pt>
    <dgm:pt modelId="{E3BDE643-D898-43B6-A44F-4E610C2D4427}" type="pres">
      <dgm:prSet presAssocID="{E16E377B-43DC-4AB7-B94E-E4089EF924D6}" presName="Name37" presStyleLbl="parChTrans1D3" presStyleIdx="10" presStyleCnt="14"/>
      <dgm:spPr/>
    </dgm:pt>
    <dgm:pt modelId="{51591CAD-3679-4272-8687-960B0683A84D}" type="pres">
      <dgm:prSet presAssocID="{8D65BFB1-C529-4B9F-B7A5-69B80F975CF4}" presName="hierRoot2" presStyleCnt="0">
        <dgm:presLayoutVars>
          <dgm:hierBranch val="init"/>
        </dgm:presLayoutVars>
      </dgm:prSet>
      <dgm:spPr/>
    </dgm:pt>
    <dgm:pt modelId="{57365CFE-6422-4C81-A672-27AF10B16175}" type="pres">
      <dgm:prSet presAssocID="{8D65BFB1-C529-4B9F-B7A5-69B80F975CF4}" presName="rootComposite" presStyleCnt="0"/>
      <dgm:spPr/>
    </dgm:pt>
    <dgm:pt modelId="{C635D205-6CB3-4B00-91C7-787C36AB767F}" type="pres">
      <dgm:prSet presAssocID="{8D65BFB1-C529-4B9F-B7A5-69B80F975CF4}" presName="rootText" presStyleLbl="node3" presStyleIdx="10" presStyleCnt="14">
        <dgm:presLayoutVars>
          <dgm:chPref val="3"/>
        </dgm:presLayoutVars>
      </dgm:prSet>
      <dgm:spPr/>
    </dgm:pt>
    <dgm:pt modelId="{D53D5848-E1FC-403B-BC98-A55ABAE7299D}" type="pres">
      <dgm:prSet presAssocID="{8D65BFB1-C529-4B9F-B7A5-69B80F975CF4}" presName="rootConnector" presStyleLbl="node3" presStyleIdx="10" presStyleCnt="14"/>
      <dgm:spPr/>
    </dgm:pt>
    <dgm:pt modelId="{FBC33DF9-A9C5-4CB0-95EF-AED561640FFE}" type="pres">
      <dgm:prSet presAssocID="{8D65BFB1-C529-4B9F-B7A5-69B80F975CF4}" presName="hierChild4" presStyleCnt="0"/>
      <dgm:spPr/>
    </dgm:pt>
    <dgm:pt modelId="{6C4C1294-D5E8-4FB6-8F32-0E72E9805386}" type="pres">
      <dgm:prSet presAssocID="{8D65BFB1-C529-4B9F-B7A5-69B80F975CF4}" presName="hierChild5" presStyleCnt="0"/>
      <dgm:spPr/>
    </dgm:pt>
    <dgm:pt modelId="{BE38488F-21CF-4C6A-AA3C-526F8500C494}" type="pres">
      <dgm:prSet presAssocID="{A89D841C-7F76-484C-B3A2-DEC4635BF374}" presName="hierChild5" presStyleCnt="0"/>
      <dgm:spPr/>
    </dgm:pt>
    <dgm:pt modelId="{87CAECF5-0B56-459D-9DDF-ACE4C1AF0EFC}" type="pres">
      <dgm:prSet presAssocID="{8C1918F4-16CC-4781-93B3-471BD86C4832}" presName="Name37" presStyleLbl="parChTrans1D2" presStyleIdx="2" presStyleCnt="5"/>
      <dgm:spPr/>
    </dgm:pt>
    <dgm:pt modelId="{E7BD5047-F024-4F1C-B48A-691E4803035C}" type="pres">
      <dgm:prSet presAssocID="{44ACD0D5-A5FE-4DD7-A715-720450D933F8}" presName="hierRoot2" presStyleCnt="0">
        <dgm:presLayoutVars>
          <dgm:hierBranch val="init"/>
        </dgm:presLayoutVars>
      </dgm:prSet>
      <dgm:spPr/>
    </dgm:pt>
    <dgm:pt modelId="{CD9E5131-1D7D-443B-BC03-2A56BA488BA6}" type="pres">
      <dgm:prSet presAssocID="{44ACD0D5-A5FE-4DD7-A715-720450D933F8}" presName="rootComposite" presStyleCnt="0"/>
      <dgm:spPr/>
    </dgm:pt>
    <dgm:pt modelId="{881DCFBA-9154-433A-9DEC-10531BE76585}" type="pres">
      <dgm:prSet presAssocID="{44ACD0D5-A5FE-4DD7-A715-720450D933F8}" presName="rootText" presStyleLbl="node2" presStyleIdx="2" presStyleCnt="4" custScaleX="170433">
        <dgm:presLayoutVars>
          <dgm:chPref val="3"/>
        </dgm:presLayoutVars>
      </dgm:prSet>
      <dgm:spPr/>
    </dgm:pt>
    <dgm:pt modelId="{76E1F681-4F4D-48C8-84A5-FDE817A55177}" type="pres">
      <dgm:prSet presAssocID="{44ACD0D5-A5FE-4DD7-A715-720450D933F8}" presName="rootConnector" presStyleLbl="node2" presStyleIdx="2" presStyleCnt="4"/>
      <dgm:spPr/>
    </dgm:pt>
    <dgm:pt modelId="{8A39080A-C2BD-4C7D-9DFA-EEA720B23720}" type="pres">
      <dgm:prSet presAssocID="{44ACD0D5-A5FE-4DD7-A715-720450D933F8}" presName="hierChild4" presStyleCnt="0"/>
      <dgm:spPr/>
    </dgm:pt>
    <dgm:pt modelId="{983F25C2-93FC-467B-ADCE-256C758AF2B9}" type="pres">
      <dgm:prSet presAssocID="{76BC5F7C-FCD5-42EF-9349-E6DDCCBE9789}" presName="Name37" presStyleLbl="parChTrans1D3" presStyleIdx="11" presStyleCnt="14"/>
      <dgm:spPr/>
    </dgm:pt>
    <dgm:pt modelId="{D6B3781C-5646-4854-ABD5-9862B63976AD}" type="pres">
      <dgm:prSet presAssocID="{D9B77D8B-25F8-43D1-BA2A-3F101C34B9DC}" presName="hierRoot2" presStyleCnt="0">
        <dgm:presLayoutVars>
          <dgm:hierBranch val="init"/>
        </dgm:presLayoutVars>
      </dgm:prSet>
      <dgm:spPr/>
    </dgm:pt>
    <dgm:pt modelId="{AD6939DA-AB2E-4E9E-835C-0E71C44A57C5}" type="pres">
      <dgm:prSet presAssocID="{D9B77D8B-25F8-43D1-BA2A-3F101C34B9DC}" presName="rootComposite" presStyleCnt="0"/>
      <dgm:spPr/>
    </dgm:pt>
    <dgm:pt modelId="{892AE2D5-5F44-4A60-AA60-22FB20C00B33}" type="pres">
      <dgm:prSet presAssocID="{D9B77D8B-25F8-43D1-BA2A-3F101C34B9DC}" presName="rootText" presStyleLbl="node3" presStyleIdx="11" presStyleCnt="14">
        <dgm:presLayoutVars>
          <dgm:chPref val="3"/>
        </dgm:presLayoutVars>
      </dgm:prSet>
      <dgm:spPr/>
    </dgm:pt>
    <dgm:pt modelId="{F1D6A729-C075-4DCA-910F-54E169D3F715}" type="pres">
      <dgm:prSet presAssocID="{D9B77D8B-25F8-43D1-BA2A-3F101C34B9DC}" presName="rootConnector" presStyleLbl="node3" presStyleIdx="11" presStyleCnt="14"/>
      <dgm:spPr/>
    </dgm:pt>
    <dgm:pt modelId="{7568A533-0CA9-43B9-8FAC-4D2BF1DA0BBE}" type="pres">
      <dgm:prSet presAssocID="{D9B77D8B-25F8-43D1-BA2A-3F101C34B9DC}" presName="hierChild4" presStyleCnt="0"/>
      <dgm:spPr/>
    </dgm:pt>
    <dgm:pt modelId="{773CDEC0-B853-41B8-8B76-6DA5AAC12F11}" type="pres">
      <dgm:prSet presAssocID="{D9B77D8B-25F8-43D1-BA2A-3F101C34B9DC}" presName="hierChild5" presStyleCnt="0"/>
      <dgm:spPr/>
    </dgm:pt>
    <dgm:pt modelId="{6E4B790A-5446-486E-89A7-7BF6C5D98903}" type="pres">
      <dgm:prSet presAssocID="{7D85EDA1-E569-411F-AAC8-CBBCE45A11B6}" presName="Name37" presStyleLbl="parChTrans1D3" presStyleIdx="12" presStyleCnt="14"/>
      <dgm:spPr/>
    </dgm:pt>
    <dgm:pt modelId="{A10CAB5A-1A5F-4715-9FC6-9DF41075FDB1}" type="pres">
      <dgm:prSet presAssocID="{AD6F16E8-4636-4A82-87C2-804CD8690208}" presName="hierRoot2" presStyleCnt="0">
        <dgm:presLayoutVars>
          <dgm:hierBranch val="init"/>
        </dgm:presLayoutVars>
      </dgm:prSet>
      <dgm:spPr/>
    </dgm:pt>
    <dgm:pt modelId="{98FF2C03-9B84-4CFA-ADD0-C4E84019F444}" type="pres">
      <dgm:prSet presAssocID="{AD6F16E8-4636-4A82-87C2-804CD8690208}" presName="rootComposite" presStyleCnt="0"/>
      <dgm:spPr/>
    </dgm:pt>
    <dgm:pt modelId="{6ABD55AB-E536-4504-84F9-6DDC29D96592}" type="pres">
      <dgm:prSet presAssocID="{AD6F16E8-4636-4A82-87C2-804CD8690208}" presName="rootText" presStyleLbl="node3" presStyleIdx="12" presStyleCnt="14">
        <dgm:presLayoutVars>
          <dgm:chPref val="3"/>
        </dgm:presLayoutVars>
      </dgm:prSet>
      <dgm:spPr/>
    </dgm:pt>
    <dgm:pt modelId="{A6018AC1-0741-4FDF-95C3-A508083AE506}" type="pres">
      <dgm:prSet presAssocID="{AD6F16E8-4636-4A82-87C2-804CD8690208}" presName="rootConnector" presStyleLbl="node3" presStyleIdx="12" presStyleCnt="14"/>
      <dgm:spPr/>
    </dgm:pt>
    <dgm:pt modelId="{9287B85F-3726-470D-83FE-1BBDA0EC24CF}" type="pres">
      <dgm:prSet presAssocID="{AD6F16E8-4636-4A82-87C2-804CD8690208}" presName="hierChild4" presStyleCnt="0"/>
      <dgm:spPr/>
    </dgm:pt>
    <dgm:pt modelId="{FD972F79-3DC4-4FC6-9FB1-8D121BA6F56A}" type="pres">
      <dgm:prSet presAssocID="{AD6F16E8-4636-4A82-87C2-804CD8690208}" presName="hierChild5" presStyleCnt="0"/>
      <dgm:spPr/>
    </dgm:pt>
    <dgm:pt modelId="{1A0B7E8F-3BFD-4720-9781-C946BB1D7F87}" type="pres">
      <dgm:prSet presAssocID="{44ACD0D5-A5FE-4DD7-A715-720450D933F8}" presName="hierChild5" presStyleCnt="0"/>
      <dgm:spPr/>
    </dgm:pt>
    <dgm:pt modelId="{CD31B246-0CB4-425E-8974-C161D2AAE527}" type="pres">
      <dgm:prSet presAssocID="{5F29F841-03E2-4E3E-A807-4641087926B1}" presName="Name37" presStyleLbl="parChTrans1D2" presStyleIdx="3" presStyleCnt="5"/>
      <dgm:spPr/>
    </dgm:pt>
    <dgm:pt modelId="{2BD5BBB6-29B3-4F00-801D-41D3585CB90D}" type="pres">
      <dgm:prSet presAssocID="{DDDEECE8-2F8A-4F02-A34A-D8C182CDCA82}" presName="hierRoot2" presStyleCnt="0">
        <dgm:presLayoutVars>
          <dgm:hierBranch val="init"/>
        </dgm:presLayoutVars>
      </dgm:prSet>
      <dgm:spPr/>
    </dgm:pt>
    <dgm:pt modelId="{06FFE510-0BF8-4097-8C94-17315DA9BFC6}" type="pres">
      <dgm:prSet presAssocID="{DDDEECE8-2F8A-4F02-A34A-D8C182CDCA82}" presName="rootComposite" presStyleCnt="0"/>
      <dgm:spPr/>
    </dgm:pt>
    <dgm:pt modelId="{18ED4E86-4C46-4C63-9644-55FFCBC8621F}" type="pres">
      <dgm:prSet presAssocID="{DDDEECE8-2F8A-4F02-A34A-D8C182CDCA82}" presName="rootText" presStyleLbl="node2" presStyleIdx="3" presStyleCnt="4" custScaleX="156250">
        <dgm:presLayoutVars>
          <dgm:chPref val="3"/>
        </dgm:presLayoutVars>
      </dgm:prSet>
      <dgm:spPr/>
    </dgm:pt>
    <dgm:pt modelId="{3EC83FD0-A97A-4E33-97B6-ACB26691F19F}" type="pres">
      <dgm:prSet presAssocID="{DDDEECE8-2F8A-4F02-A34A-D8C182CDCA82}" presName="rootConnector" presStyleLbl="node2" presStyleIdx="3" presStyleCnt="4"/>
      <dgm:spPr/>
    </dgm:pt>
    <dgm:pt modelId="{94ABE95F-A2EA-47B6-A154-42BA247A907F}" type="pres">
      <dgm:prSet presAssocID="{DDDEECE8-2F8A-4F02-A34A-D8C182CDCA82}" presName="hierChild4" presStyleCnt="0"/>
      <dgm:spPr/>
    </dgm:pt>
    <dgm:pt modelId="{24EC2D44-7FE3-45DA-9B9C-AB3F7E1FD100}" type="pres">
      <dgm:prSet presAssocID="{177929E3-B650-459B-9A39-1231B4912CE5}" presName="Name37" presStyleLbl="parChTrans1D3" presStyleIdx="13" presStyleCnt="14"/>
      <dgm:spPr/>
    </dgm:pt>
    <dgm:pt modelId="{2588B759-1CB7-4C76-844B-8387742044B2}" type="pres">
      <dgm:prSet presAssocID="{9DD7806B-66BA-43E6-A442-F3C3834802D7}" presName="hierRoot2" presStyleCnt="0">
        <dgm:presLayoutVars>
          <dgm:hierBranch val="init"/>
        </dgm:presLayoutVars>
      </dgm:prSet>
      <dgm:spPr/>
    </dgm:pt>
    <dgm:pt modelId="{9828AA23-7BED-420E-86A4-9753E27EDD82}" type="pres">
      <dgm:prSet presAssocID="{9DD7806B-66BA-43E6-A442-F3C3834802D7}" presName="rootComposite" presStyleCnt="0"/>
      <dgm:spPr/>
    </dgm:pt>
    <dgm:pt modelId="{5DD1D0AE-FE1C-4DB5-8551-994A53E06747}" type="pres">
      <dgm:prSet presAssocID="{9DD7806B-66BA-43E6-A442-F3C3834802D7}" presName="rootText" presStyleLbl="node3" presStyleIdx="13" presStyleCnt="14">
        <dgm:presLayoutVars>
          <dgm:chPref val="3"/>
        </dgm:presLayoutVars>
      </dgm:prSet>
      <dgm:spPr/>
    </dgm:pt>
    <dgm:pt modelId="{0353943D-14A0-4522-BFB7-EC2CD41608BE}" type="pres">
      <dgm:prSet presAssocID="{9DD7806B-66BA-43E6-A442-F3C3834802D7}" presName="rootConnector" presStyleLbl="node3" presStyleIdx="13" presStyleCnt="14"/>
      <dgm:spPr/>
    </dgm:pt>
    <dgm:pt modelId="{429B7A88-248A-4AB4-AAAD-072B8FEEC7C7}" type="pres">
      <dgm:prSet presAssocID="{9DD7806B-66BA-43E6-A442-F3C3834802D7}" presName="hierChild4" presStyleCnt="0"/>
      <dgm:spPr/>
    </dgm:pt>
    <dgm:pt modelId="{B1AE28FC-0C6B-47CC-B304-FED3D786C385}" type="pres">
      <dgm:prSet presAssocID="{9DD7806B-66BA-43E6-A442-F3C3834802D7}" presName="hierChild5" presStyleCnt="0"/>
      <dgm:spPr/>
    </dgm:pt>
    <dgm:pt modelId="{FA3651D4-4D1C-4159-8A92-3B8DEA976CDF}" type="pres">
      <dgm:prSet presAssocID="{DDDEECE8-2F8A-4F02-A34A-D8C182CDCA82}" presName="hierChild5" presStyleCnt="0"/>
      <dgm:spPr/>
    </dgm:pt>
    <dgm:pt modelId="{92562A97-5ED1-4690-B8F1-A2FD0C0DBAE1}" type="pres">
      <dgm:prSet presAssocID="{2592ABA1-3288-42AF-A92F-61E98C02C73A}" presName="hierChild3" presStyleCnt="0"/>
      <dgm:spPr/>
    </dgm:pt>
    <dgm:pt modelId="{8E11043B-50C7-4987-84AD-FF2974FE58C8}" type="pres">
      <dgm:prSet presAssocID="{D3197F8F-BE5B-444F-9CB4-5B621AC105B2}" presName="Name111" presStyleLbl="parChTrans1D2" presStyleIdx="4" presStyleCnt="5"/>
      <dgm:spPr/>
    </dgm:pt>
    <dgm:pt modelId="{A9FA7405-9E41-4AF0-B147-FDD325837D24}" type="pres">
      <dgm:prSet presAssocID="{B6311829-53E5-4F6B-B410-68D66D1934B1}" presName="hierRoot3" presStyleCnt="0">
        <dgm:presLayoutVars>
          <dgm:hierBranch val="init"/>
        </dgm:presLayoutVars>
      </dgm:prSet>
      <dgm:spPr/>
    </dgm:pt>
    <dgm:pt modelId="{C6C03650-F0ED-43EB-BA49-2056000DC4A9}" type="pres">
      <dgm:prSet presAssocID="{B6311829-53E5-4F6B-B410-68D66D1934B1}" presName="rootComposite3" presStyleCnt="0"/>
      <dgm:spPr/>
    </dgm:pt>
    <dgm:pt modelId="{DACCCE3E-E855-486B-A682-290CB7622295}" type="pres">
      <dgm:prSet presAssocID="{B6311829-53E5-4F6B-B410-68D66D1934B1}" presName="rootText3" presStyleLbl="asst1" presStyleIdx="0" presStyleCnt="1" custScaleX="152360" custScaleY="129187">
        <dgm:presLayoutVars>
          <dgm:chPref val="3"/>
        </dgm:presLayoutVars>
      </dgm:prSet>
      <dgm:spPr/>
    </dgm:pt>
    <dgm:pt modelId="{0F2EEE65-21E8-43C9-8134-953796594ABE}" type="pres">
      <dgm:prSet presAssocID="{B6311829-53E5-4F6B-B410-68D66D1934B1}" presName="rootConnector3" presStyleLbl="asst1" presStyleIdx="0" presStyleCnt="1"/>
      <dgm:spPr/>
    </dgm:pt>
    <dgm:pt modelId="{0E30A58A-BC37-40BC-A955-BD6D5EA23362}" type="pres">
      <dgm:prSet presAssocID="{B6311829-53E5-4F6B-B410-68D66D1934B1}" presName="hierChild6" presStyleCnt="0"/>
      <dgm:spPr/>
    </dgm:pt>
    <dgm:pt modelId="{0201D45E-C19E-4D65-83DF-EEBBBC179195}" type="pres">
      <dgm:prSet presAssocID="{B6311829-53E5-4F6B-B410-68D66D1934B1}" presName="hierChild7" presStyleCnt="0"/>
      <dgm:spPr/>
    </dgm:pt>
  </dgm:ptLst>
  <dgm:cxnLst>
    <dgm:cxn modelId="{FACB4E07-1590-4450-96FD-B9A54AAE84A0}" type="presOf" srcId="{2CAEA566-A867-40B7-8EB8-170D15868E6F}" destId="{AE76C97A-358E-43F1-9248-CAF1BB40762B}" srcOrd="0" destOrd="0" presId="urn:microsoft.com/office/officeart/2005/8/layout/orgChart1"/>
    <dgm:cxn modelId="{58D4970D-001B-4E1A-B10D-49880F642A5C}" type="presOf" srcId="{A3366508-1F0F-4C09-99FC-DA4FE6E7BC4B}" destId="{4C010E79-7D3B-4532-8A3B-16E2270A4A7C}" srcOrd="0" destOrd="0" presId="urn:microsoft.com/office/officeart/2005/8/layout/orgChart1"/>
    <dgm:cxn modelId="{0A625C12-A9D7-4C31-94D4-50506FEF771E}" type="presOf" srcId="{5DCD6421-B44B-4058-90E0-7190546BBF5E}" destId="{3D06506C-897E-4DF3-B434-1280B324245D}" srcOrd="1" destOrd="0" presId="urn:microsoft.com/office/officeart/2005/8/layout/orgChart1"/>
    <dgm:cxn modelId="{F1E36E14-742B-4E32-8F03-73CAAE58F671}" srcId="{2592ABA1-3288-42AF-A92F-61E98C02C73A}" destId="{1567C0EB-10E3-4AFC-8D07-88A0CAB7A512}" srcOrd="1" destOrd="0" parTransId="{5161597E-9B61-4982-AC3A-29C5A4CDAA91}" sibTransId="{16506AC2-CC72-4310-B65E-633F7EBF5D72}"/>
    <dgm:cxn modelId="{10EBA716-7B0F-4785-8CFC-DDC2B0BABD4A}" srcId="{2592ABA1-3288-42AF-A92F-61E98C02C73A}" destId="{DDDEECE8-2F8A-4F02-A34A-D8C182CDCA82}" srcOrd="4" destOrd="0" parTransId="{5F29F841-03E2-4E3E-A807-4641087926B1}" sibTransId="{A6D7B440-CC16-483F-90E8-41F88205AC8F}"/>
    <dgm:cxn modelId="{81621818-FE45-4AEF-992E-EF5EEA3E5D71}" type="presOf" srcId="{5161597E-9B61-4982-AC3A-29C5A4CDAA91}" destId="{2188016E-5633-4580-BF50-DD5FEE8DEE4E}" srcOrd="0" destOrd="0" presId="urn:microsoft.com/office/officeart/2005/8/layout/orgChart1"/>
    <dgm:cxn modelId="{4811C318-834B-4EBC-BAB5-27444025C6C0}" srcId="{DDDEECE8-2F8A-4F02-A34A-D8C182CDCA82}" destId="{9DD7806B-66BA-43E6-A442-F3C3834802D7}" srcOrd="0" destOrd="0" parTransId="{177929E3-B650-459B-9A39-1231B4912CE5}" sibTransId="{3B560ECD-42B2-4E58-AE52-CD634D9EAC46}"/>
    <dgm:cxn modelId="{A04F1726-C4A3-4BCE-8727-E50B7A15B050}" type="presOf" srcId="{1567C0EB-10E3-4AFC-8D07-88A0CAB7A512}" destId="{55D8DC60-72D2-4530-AE5B-EC6C18DC6A77}" srcOrd="0" destOrd="0" presId="urn:microsoft.com/office/officeart/2005/8/layout/orgChart1"/>
    <dgm:cxn modelId="{18979C26-A453-49A0-B848-42BB6CAA7DD1}" type="presOf" srcId="{D75D18C1-0B8F-49CE-BD6B-CD6525165820}" destId="{9FA0EFDE-5855-4966-B11A-E1460F913D83}" srcOrd="1" destOrd="0" presId="urn:microsoft.com/office/officeart/2005/8/layout/orgChart1"/>
    <dgm:cxn modelId="{2FD8E926-282B-4D6A-9B36-BFDE56882DC3}" type="presOf" srcId="{28CFC77E-64FD-4B6A-9E5F-4947443AA399}" destId="{259971AC-ED32-4B9B-9BDF-B719327FDB06}" srcOrd="0" destOrd="0" presId="urn:microsoft.com/office/officeart/2005/8/layout/orgChart1"/>
    <dgm:cxn modelId="{B752562E-E17F-4DB2-B8F1-3E28C9FD8B04}" type="presOf" srcId="{492996D3-E052-4987-B358-2B3292CCF3D2}" destId="{36765B24-81FF-46EE-9F5E-8F3B71D065B8}" srcOrd="0" destOrd="0" presId="urn:microsoft.com/office/officeart/2005/8/layout/orgChart1"/>
    <dgm:cxn modelId="{F7FB0D2F-30F6-4BE6-B967-78DB97FB8198}" srcId="{1567C0EB-10E3-4AFC-8D07-88A0CAB7A512}" destId="{5B8FD0F6-3B98-4212-B117-32A900184604}" srcOrd="0" destOrd="0" parTransId="{9769F07A-0C78-42AE-B9B4-09B3046BBDCA}" sibTransId="{364B035D-3A8D-41AE-8404-A6601DE9F7F4}"/>
    <dgm:cxn modelId="{4CDB2230-1AC1-4DAB-A10B-17F16D35863D}" type="presOf" srcId="{B6311829-53E5-4F6B-B410-68D66D1934B1}" destId="{DACCCE3E-E855-486B-A682-290CB7622295}" srcOrd="0" destOrd="0" presId="urn:microsoft.com/office/officeart/2005/8/layout/orgChart1"/>
    <dgm:cxn modelId="{1CD08634-14EC-4091-A030-BF737275AD8D}" srcId="{A89D841C-7F76-484C-B3A2-DEC4635BF374}" destId="{2CAEA566-A867-40B7-8EB8-170D15868E6F}" srcOrd="0" destOrd="0" parTransId="{A9325E86-F369-4A73-88FE-A5D58B437C56}" sibTransId="{5BACB376-6F29-4E85-84C1-19E1EC63E232}"/>
    <dgm:cxn modelId="{78818335-799E-4173-9ED1-DE183D1313FE}" srcId="{44ACD0D5-A5FE-4DD7-A715-720450D933F8}" destId="{AD6F16E8-4636-4A82-87C2-804CD8690208}" srcOrd="1" destOrd="0" parTransId="{7D85EDA1-E569-411F-AAC8-CBBCE45A11B6}" sibTransId="{48A60035-E051-430F-9BA9-628A61A702F0}"/>
    <dgm:cxn modelId="{3DB20A39-EFB8-4828-8F48-A4016500BC2B}" type="presOf" srcId="{752C9714-1D09-47D3-A005-825BCEDCAB11}" destId="{28DE970D-1F66-4B88-8C80-AAED8CA5EC1A}" srcOrd="0" destOrd="0" presId="urn:microsoft.com/office/officeart/2005/8/layout/orgChart1"/>
    <dgm:cxn modelId="{7CA9CE39-280A-4331-9BBD-785146A9665E}" type="presOf" srcId="{8C1918F4-16CC-4781-93B3-471BD86C4832}" destId="{87CAECF5-0B56-459D-9DDF-ACE4C1AF0EFC}" srcOrd="0" destOrd="0" presId="urn:microsoft.com/office/officeart/2005/8/layout/orgChart1"/>
    <dgm:cxn modelId="{7BECC23E-B165-4206-9F07-C2A833A956DC}" type="presOf" srcId="{E16E377B-43DC-4AB7-B94E-E4089EF924D6}" destId="{E3BDE643-D898-43B6-A44F-4E610C2D4427}" srcOrd="0" destOrd="0" presId="urn:microsoft.com/office/officeart/2005/8/layout/orgChart1"/>
    <dgm:cxn modelId="{58E9D83E-9321-4CA6-9EE1-57C0BD9E7B44}" type="presOf" srcId="{A9325E86-F369-4A73-88FE-A5D58B437C56}" destId="{3F253E32-E6D7-4EEF-8D65-CB1E85F9DB4C}" srcOrd="0" destOrd="0" presId="urn:microsoft.com/office/officeart/2005/8/layout/orgChart1"/>
    <dgm:cxn modelId="{25061D5C-CDC8-4F53-979F-C13150056D3C}" type="presOf" srcId="{AD6F16E8-4636-4A82-87C2-804CD8690208}" destId="{6ABD55AB-E536-4504-84F9-6DDC29D96592}" srcOrd="0" destOrd="0" presId="urn:microsoft.com/office/officeart/2005/8/layout/orgChart1"/>
    <dgm:cxn modelId="{9555625C-C331-419E-A012-E975F7351885}" type="presOf" srcId="{D9B77D8B-25F8-43D1-BA2A-3F101C34B9DC}" destId="{892AE2D5-5F44-4A60-AA60-22FB20C00B33}" srcOrd="0" destOrd="0" presId="urn:microsoft.com/office/officeart/2005/8/layout/orgChart1"/>
    <dgm:cxn modelId="{FDA7615D-1508-40F0-8052-6DE03977A557}" srcId="{44ACD0D5-A5FE-4DD7-A715-720450D933F8}" destId="{D9B77D8B-25F8-43D1-BA2A-3F101C34B9DC}" srcOrd="0" destOrd="0" parTransId="{76BC5F7C-FCD5-42EF-9349-E6DDCCBE9789}" sibTransId="{295A8612-DE57-44B0-846E-54F854F60340}"/>
    <dgm:cxn modelId="{5F850741-56FB-4D50-B1BF-A4F6B5E3ABC1}" type="presOf" srcId="{29DEB3C0-7B28-41BF-BB03-3A7EF78F040D}" destId="{3C7CD079-D370-456F-A417-93A5B84F7BD7}" srcOrd="1" destOrd="0" presId="urn:microsoft.com/office/officeart/2005/8/layout/orgChart1"/>
    <dgm:cxn modelId="{61BA9565-6689-4014-9EF5-8A945876F6B3}" type="presOf" srcId="{FD60518D-624D-4CCC-8CDD-8658FE77903D}" destId="{D7D27356-4FBA-43E1-A14D-B321BED6F01B}" srcOrd="0" destOrd="0" presId="urn:microsoft.com/office/officeart/2005/8/layout/orgChart1"/>
    <dgm:cxn modelId="{F691D769-27A3-4017-880D-F5AAA14E7685}" type="presOf" srcId="{DF28AE3F-452E-4D0C-9F27-DF400EFDE685}" destId="{904FD45B-C95A-4E8F-9FEA-0D031DCED255}" srcOrd="0" destOrd="0" presId="urn:microsoft.com/office/officeart/2005/8/layout/orgChart1"/>
    <dgm:cxn modelId="{E408996C-9213-4E9F-9D8F-81FD46D874E2}" type="presOf" srcId="{5B8FD0F6-3B98-4212-B117-32A900184604}" destId="{998CC30D-A6FA-4798-8A81-A26484EA5274}" srcOrd="1" destOrd="0" presId="urn:microsoft.com/office/officeart/2005/8/layout/orgChart1"/>
    <dgm:cxn modelId="{FA910E4D-E10A-43C9-BF11-DCD3C1671989}" srcId="{A89D841C-7F76-484C-B3A2-DEC4635BF374}" destId="{BFD137B6-D80D-4E7D-8FDC-4C07B0542546}" srcOrd="1" destOrd="0" parTransId="{98E33A9D-95D5-4BA5-8533-305BC7754822}" sibTransId="{AD164B80-2BFD-4E74-A74D-A14574D9AB33}"/>
    <dgm:cxn modelId="{1EE2794D-92A2-4084-8B1B-84F5AFC5EB9B}" type="presOf" srcId="{8D65BFB1-C529-4B9F-B7A5-69B80F975CF4}" destId="{D53D5848-E1FC-403B-BC98-A55ABAE7299D}" srcOrd="1" destOrd="0" presId="urn:microsoft.com/office/officeart/2005/8/layout/orgChart1"/>
    <dgm:cxn modelId="{5FBBA26D-D9F0-4AAD-8BA5-EBF56EE25B6D}" type="presOf" srcId="{98E33A9D-95D5-4BA5-8533-305BC7754822}" destId="{BA19330E-DD91-4FDD-899C-9E92F3BA28D5}" srcOrd="0" destOrd="0" presId="urn:microsoft.com/office/officeart/2005/8/layout/orgChart1"/>
    <dgm:cxn modelId="{8682946E-1390-474E-8FB3-36896D793724}" srcId="{2592ABA1-3288-42AF-A92F-61E98C02C73A}" destId="{A89D841C-7F76-484C-B3A2-DEC4635BF374}" srcOrd="2" destOrd="0" parTransId="{14CC794C-D0C7-4052-A454-BAA84D1E264C}" sibTransId="{973489E0-6957-4B2E-91A8-434FAAC7D633}"/>
    <dgm:cxn modelId="{B37D4D72-C568-436D-B565-8D537AA010DC}" type="presOf" srcId="{44ACD0D5-A5FE-4DD7-A715-720450D933F8}" destId="{881DCFBA-9154-433A-9DEC-10531BE76585}" srcOrd="0" destOrd="0" presId="urn:microsoft.com/office/officeart/2005/8/layout/orgChart1"/>
    <dgm:cxn modelId="{45F49174-6829-4F29-A637-BAF136BAFB81}" type="presOf" srcId="{14CC794C-D0C7-4052-A454-BAA84D1E264C}" destId="{9258136A-C571-487F-9BEC-D8646ECD6BA0}" srcOrd="0" destOrd="0" presId="urn:microsoft.com/office/officeart/2005/8/layout/orgChart1"/>
    <dgm:cxn modelId="{7744BD76-984D-42D2-900B-672538ABDCAC}" srcId="{1567C0EB-10E3-4AFC-8D07-88A0CAB7A512}" destId="{7734E1B1-868B-4844-BCC7-D806786974E5}" srcOrd="3" destOrd="0" parTransId="{874E9969-1314-4667-AB18-F771715A90D4}" sibTransId="{81D90F52-9B15-4384-A7D0-39B75D8A037A}"/>
    <dgm:cxn modelId="{853C4C77-409B-4C17-B56F-0FEB441A4FF4}" type="presOf" srcId="{874E9969-1314-4667-AB18-F771715A90D4}" destId="{80AE88E4-1A02-4068-B3BB-AC75E1528EC9}" srcOrd="0" destOrd="0" presId="urn:microsoft.com/office/officeart/2005/8/layout/orgChart1"/>
    <dgm:cxn modelId="{B8E90978-703C-47AD-A548-0F1F42575092}" type="presOf" srcId="{BFD137B6-D80D-4E7D-8FDC-4C07B0542546}" destId="{D4616507-4748-42BA-A44C-4A4B48C0422F}" srcOrd="0" destOrd="0" presId="urn:microsoft.com/office/officeart/2005/8/layout/orgChart1"/>
    <dgm:cxn modelId="{5FECCD79-78D7-4C81-80A8-2A51342740DA}" srcId="{1567C0EB-10E3-4AFC-8D07-88A0CAB7A512}" destId="{9B5587E8-167E-4D59-B6D9-3FA3C7F79D00}" srcOrd="1" destOrd="0" parTransId="{DF28AE3F-452E-4D0C-9F27-DF400EFDE685}" sibTransId="{F0B078D1-8F6A-4BAE-B274-F16CBFDB6D0A}"/>
    <dgm:cxn modelId="{9284117C-CE9F-4412-87B4-1F217E09BC80}" type="presOf" srcId="{D9B77D8B-25F8-43D1-BA2A-3F101C34B9DC}" destId="{F1D6A729-C075-4DCA-910F-54E169D3F715}" srcOrd="1" destOrd="0" presId="urn:microsoft.com/office/officeart/2005/8/layout/orgChart1"/>
    <dgm:cxn modelId="{4789D589-2D49-4A26-8024-450726D66ABC}" srcId="{492996D3-E052-4987-B358-2B3292CCF3D2}" destId="{2592ABA1-3288-42AF-A92F-61E98C02C73A}" srcOrd="0" destOrd="0" parTransId="{0BC83A58-DB4E-42E5-BC84-355237EC929B}" sibTransId="{28B2890F-905E-4E26-8B61-4734EB336C1E}"/>
    <dgm:cxn modelId="{796E0C8A-61B5-4B0B-8F08-985E802D0AA5}" srcId="{A89D841C-7F76-484C-B3A2-DEC4635BF374}" destId="{17DCC923-C943-4761-B5CD-281ABD71ECA5}" srcOrd="4" destOrd="0" parTransId="{752C9714-1D09-47D3-A005-825BCEDCAB11}" sibTransId="{2AA8885C-DCB9-408D-81DA-CF5B45DB5279}"/>
    <dgm:cxn modelId="{01F2BE8A-0E5D-4372-AB8B-C2D170F24E9C}" type="presOf" srcId="{177929E3-B650-459B-9A39-1231B4912CE5}" destId="{24EC2D44-7FE3-45DA-9B9C-AB3F7E1FD100}" srcOrd="0" destOrd="0" presId="urn:microsoft.com/office/officeart/2005/8/layout/orgChart1"/>
    <dgm:cxn modelId="{DF3B1890-9D64-4788-92DA-3F617219F98F}" type="presOf" srcId="{5F29F841-03E2-4E3E-A807-4641087926B1}" destId="{CD31B246-0CB4-425E-8974-C161D2AAE527}" srcOrd="0" destOrd="0" presId="urn:microsoft.com/office/officeart/2005/8/layout/orgChart1"/>
    <dgm:cxn modelId="{CAF44B94-E341-4E75-A17E-FFA90509EB1D}" type="presOf" srcId="{D3197F8F-BE5B-444F-9CB4-5B621AC105B2}" destId="{8E11043B-50C7-4987-84AD-FF2974FE58C8}" srcOrd="0" destOrd="0" presId="urn:microsoft.com/office/officeart/2005/8/layout/orgChart1"/>
    <dgm:cxn modelId="{2BEED495-CAA4-4D1F-B52B-525DF3A08364}" type="presOf" srcId="{7D85EDA1-E569-411F-AAC8-CBBCE45A11B6}" destId="{6E4B790A-5446-486E-89A7-7BF6C5D98903}" srcOrd="0" destOrd="0" presId="urn:microsoft.com/office/officeart/2005/8/layout/orgChart1"/>
    <dgm:cxn modelId="{25A00596-1FED-42FC-8841-488EDD901F9F}" type="presOf" srcId="{AD6F16E8-4636-4A82-87C2-804CD8690208}" destId="{A6018AC1-0741-4FDF-95C3-A508083AE506}" srcOrd="1" destOrd="0" presId="urn:microsoft.com/office/officeart/2005/8/layout/orgChart1"/>
    <dgm:cxn modelId="{07F6A097-BD4A-40B6-A574-DE9834974D50}" type="presOf" srcId="{6653838E-EEDB-4F4F-9F61-2B9318978351}" destId="{2C93716D-9F6F-4C33-BCAD-21BBE4FD4AAE}" srcOrd="0" destOrd="0" presId="urn:microsoft.com/office/officeart/2005/8/layout/orgChart1"/>
    <dgm:cxn modelId="{9866F299-AE9A-4956-867A-FC2FC4C7C44F}" type="presOf" srcId="{B6311829-53E5-4F6B-B410-68D66D1934B1}" destId="{0F2EEE65-21E8-43C9-8134-953796594ABE}" srcOrd="1" destOrd="0" presId="urn:microsoft.com/office/officeart/2005/8/layout/orgChart1"/>
    <dgm:cxn modelId="{F366E39D-3400-4BD1-A272-A968128479E1}" type="presOf" srcId="{9B5587E8-167E-4D59-B6D9-3FA3C7F79D00}" destId="{319B6E5F-B4A9-4441-807C-A63C30196E1D}" srcOrd="0" destOrd="0" presId="urn:microsoft.com/office/officeart/2005/8/layout/orgChart1"/>
    <dgm:cxn modelId="{6F3F1C9F-122B-43F7-8CB7-4FE04F0CB90B}" type="presOf" srcId="{2592ABA1-3288-42AF-A92F-61E98C02C73A}" destId="{7855154A-5064-44F9-A26D-A04AD17A3A35}" srcOrd="0" destOrd="0" presId="urn:microsoft.com/office/officeart/2005/8/layout/orgChart1"/>
    <dgm:cxn modelId="{C69AA2A2-A565-4724-BAAA-F26A0DBB6675}" type="presOf" srcId="{29DEB3C0-7B28-41BF-BB03-3A7EF78F040D}" destId="{CC717996-A916-4546-8930-622F375B3219}" srcOrd="0" destOrd="0" presId="urn:microsoft.com/office/officeart/2005/8/layout/orgChart1"/>
    <dgm:cxn modelId="{40BA3AA3-97C1-499E-A929-D2BB2E719287}" srcId="{2592ABA1-3288-42AF-A92F-61E98C02C73A}" destId="{44ACD0D5-A5FE-4DD7-A715-720450D933F8}" srcOrd="3" destOrd="0" parTransId="{8C1918F4-16CC-4781-93B3-471BD86C4832}" sibTransId="{878DD9CA-9F9A-49F2-BEA6-1251AAA953F4}"/>
    <dgm:cxn modelId="{39ED42A3-8DE9-4BE3-9F7E-BF2F5C881988}" type="presOf" srcId="{17DCC923-C943-4761-B5CD-281ABD71ECA5}" destId="{1FF3AEFC-5C8B-4C7B-8C30-2DAC37A8A995}" srcOrd="0" destOrd="0" presId="urn:microsoft.com/office/officeart/2005/8/layout/orgChart1"/>
    <dgm:cxn modelId="{089322A6-7CDD-4838-92A5-68F9202518FB}" type="presOf" srcId="{2CAEA566-A867-40B7-8EB8-170D15868E6F}" destId="{A45DF786-09C0-4F9D-8EE3-CCCDF01F5E39}" srcOrd="1" destOrd="0" presId="urn:microsoft.com/office/officeart/2005/8/layout/orgChart1"/>
    <dgm:cxn modelId="{CB2B81AB-1272-460F-B47B-396346791DAF}" type="presOf" srcId="{BFD137B6-D80D-4E7D-8FDC-4C07B0542546}" destId="{1F3CA73D-E6AB-462D-AAE7-9DC651D1AACE}" srcOrd="1" destOrd="0" presId="urn:microsoft.com/office/officeart/2005/8/layout/orgChart1"/>
    <dgm:cxn modelId="{DC8F7BB6-6478-46F6-BA47-841EF07CEDD5}" srcId="{A89D841C-7F76-484C-B3A2-DEC4635BF374}" destId="{A3366508-1F0F-4C09-99FC-DA4FE6E7BC4B}" srcOrd="2" destOrd="0" parTransId="{FD60518D-624D-4CCC-8CDD-8658FE77903D}" sibTransId="{66484122-659D-40BA-8ACC-35CC813D8D80}"/>
    <dgm:cxn modelId="{61415DB7-E058-48B9-A494-27C92FA21848}" type="presOf" srcId="{5B8FD0F6-3B98-4212-B117-32A900184604}" destId="{EEC10369-2602-40E2-8B96-B6DDF6738B34}" srcOrd="0" destOrd="0" presId="urn:microsoft.com/office/officeart/2005/8/layout/orgChart1"/>
    <dgm:cxn modelId="{7D361AB8-A87B-4CDE-BF92-B8C7B5E9A469}" type="presOf" srcId="{1567C0EB-10E3-4AFC-8D07-88A0CAB7A512}" destId="{93EFB418-4D9A-45E0-BE8D-A0B1512E33BF}" srcOrd="1" destOrd="0" presId="urn:microsoft.com/office/officeart/2005/8/layout/orgChart1"/>
    <dgm:cxn modelId="{F77476BC-29BF-497B-A9CA-7787C2492A14}" srcId="{A89D841C-7F76-484C-B3A2-DEC4635BF374}" destId="{5DCD6421-B44B-4058-90E0-7190546BBF5E}" srcOrd="5" destOrd="0" parTransId="{28CFC77E-64FD-4B6A-9E5F-4947443AA399}" sibTransId="{32998AFF-782D-48D1-AE74-EBFB6C0D0431}"/>
    <dgm:cxn modelId="{F34182C3-3549-417A-A34F-6E7EB9F17C6F}" type="presOf" srcId="{A3366508-1F0F-4C09-99FC-DA4FE6E7BC4B}" destId="{322DFB9C-1450-4A4C-A614-CB19B40F25EC}" srcOrd="1" destOrd="0" presId="urn:microsoft.com/office/officeart/2005/8/layout/orgChart1"/>
    <dgm:cxn modelId="{5CF708C5-6CE2-41ED-B230-0509D486677A}" srcId="{1567C0EB-10E3-4AFC-8D07-88A0CAB7A512}" destId="{D75D18C1-0B8F-49CE-BD6B-CD6525165820}" srcOrd="2" destOrd="0" parTransId="{6653838E-EEDB-4F4F-9F61-2B9318978351}" sibTransId="{7CAFCCD3-13C7-4CFF-96AC-E01635AA4874}"/>
    <dgm:cxn modelId="{8E6149C5-A24F-40B6-BB36-B35D02C820D4}" type="presOf" srcId="{17DCC923-C943-4761-B5CD-281ABD71ECA5}" destId="{EC82A5BE-900A-4751-94B5-75D0E3AFD2D5}" srcOrd="1" destOrd="0" presId="urn:microsoft.com/office/officeart/2005/8/layout/orgChart1"/>
    <dgm:cxn modelId="{E466C0D0-60F3-4076-B539-C13667A9B3D5}" type="presOf" srcId="{44ACD0D5-A5FE-4DD7-A715-720450D933F8}" destId="{76E1F681-4F4D-48C8-84A5-FDE817A55177}" srcOrd="1" destOrd="0" presId="urn:microsoft.com/office/officeart/2005/8/layout/orgChart1"/>
    <dgm:cxn modelId="{4662D3D4-63C5-43F2-BEB4-A565A6B6EEB9}" type="presOf" srcId="{A89D841C-7F76-484C-B3A2-DEC4635BF374}" destId="{762BBF94-430E-4A00-AFD4-36682C519A70}" srcOrd="0" destOrd="0" presId="urn:microsoft.com/office/officeart/2005/8/layout/orgChart1"/>
    <dgm:cxn modelId="{0A46FBD5-30B8-4089-A079-42BD3C95092D}" srcId="{A89D841C-7F76-484C-B3A2-DEC4635BF374}" destId="{8D65BFB1-C529-4B9F-B7A5-69B80F975CF4}" srcOrd="6" destOrd="0" parTransId="{E16E377B-43DC-4AB7-B94E-E4089EF924D6}" sibTransId="{BC9E1583-8772-4A8B-84F9-499F9B9E3DF1}"/>
    <dgm:cxn modelId="{062863D7-C648-4305-80C6-465C6035FDC1}" type="presOf" srcId="{2592ABA1-3288-42AF-A92F-61E98C02C73A}" destId="{BD87C5B5-5015-4798-A1AD-AE992D52500C}" srcOrd="1" destOrd="0" presId="urn:microsoft.com/office/officeart/2005/8/layout/orgChart1"/>
    <dgm:cxn modelId="{AA6491DA-3FB0-4DAC-A0B2-56CB7ADCB8AF}" srcId="{2592ABA1-3288-42AF-A92F-61E98C02C73A}" destId="{B6311829-53E5-4F6B-B410-68D66D1934B1}" srcOrd="0" destOrd="0" parTransId="{D3197F8F-BE5B-444F-9CB4-5B621AC105B2}" sibTransId="{B6C83E98-52AE-4756-B987-704EDEAB682B}"/>
    <dgm:cxn modelId="{E82C8EDB-FC1D-4300-A323-CA97396A8288}" type="presOf" srcId="{60932B49-6E31-41F0-951F-84D1C479AB11}" destId="{ACC46AFE-F513-4702-A47F-4B042CF79CCA}" srcOrd="0" destOrd="0" presId="urn:microsoft.com/office/officeart/2005/8/layout/orgChart1"/>
    <dgm:cxn modelId="{DAB293DD-47D2-4DB6-A9C2-91D08BF619D0}" type="presOf" srcId="{7734E1B1-868B-4844-BCC7-D806786974E5}" destId="{7EBC8666-A0F8-4635-9860-37A9E4541544}" srcOrd="1" destOrd="0" presId="urn:microsoft.com/office/officeart/2005/8/layout/orgChart1"/>
    <dgm:cxn modelId="{5E18E6DD-9143-4F29-85F5-19259EE8A5E1}" type="presOf" srcId="{9DD7806B-66BA-43E6-A442-F3C3834802D7}" destId="{5DD1D0AE-FE1C-4DB5-8551-994A53E06747}" srcOrd="0" destOrd="0" presId="urn:microsoft.com/office/officeart/2005/8/layout/orgChart1"/>
    <dgm:cxn modelId="{1BAAB0DE-05F1-4C8B-A1E6-ED6916A04B10}" type="presOf" srcId="{DDDEECE8-2F8A-4F02-A34A-D8C182CDCA82}" destId="{3EC83FD0-A97A-4E33-97B6-ACB26691F19F}" srcOrd="1" destOrd="0" presId="urn:microsoft.com/office/officeart/2005/8/layout/orgChart1"/>
    <dgm:cxn modelId="{D3A031E4-80A5-41D8-B296-9D751BFB462C}" type="presOf" srcId="{76BC5F7C-FCD5-42EF-9349-E6DDCCBE9789}" destId="{983F25C2-93FC-467B-ADCE-256C758AF2B9}" srcOrd="0" destOrd="0" presId="urn:microsoft.com/office/officeart/2005/8/layout/orgChart1"/>
    <dgm:cxn modelId="{9150A0E5-00E9-4011-BFC9-74EAED0852C6}" type="presOf" srcId="{5DCD6421-B44B-4058-90E0-7190546BBF5E}" destId="{BB2F56D5-E448-4460-8A80-C97AE96A9AE7}" srcOrd="0" destOrd="0" presId="urn:microsoft.com/office/officeart/2005/8/layout/orgChart1"/>
    <dgm:cxn modelId="{18D76EE6-E36F-4D48-9599-7C57EAF5C6EF}" type="presOf" srcId="{A89D841C-7F76-484C-B3A2-DEC4635BF374}" destId="{D102E50E-3F42-434A-8089-9599D8AF8A3A}" srcOrd="1" destOrd="0" presId="urn:microsoft.com/office/officeart/2005/8/layout/orgChart1"/>
    <dgm:cxn modelId="{EA3DCBE8-2308-4880-87AE-FC186E8E73CE}" srcId="{A89D841C-7F76-484C-B3A2-DEC4635BF374}" destId="{29DEB3C0-7B28-41BF-BB03-3A7EF78F040D}" srcOrd="3" destOrd="0" parTransId="{60932B49-6E31-41F0-951F-84D1C479AB11}" sibTransId="{13D1C687-4859-4BF1-825B-072B7810D257}"/>
    <dgm:cxn modelId="{A8C052E9-D879-476E-AC40-99FD0FE0E6D2}" type="presOf" srcId="{8D65BFB1-C529-4B9F-B7A5-69B80F975CF4}" destId="{C635D205-6CB3-4B00-91C7-787C36AB767F}" srcOrd="0" destOrd="0" presId="urn:microsoft.com/office/officeart/2005/8/layout/orgChart1"/>
    <dgm:cxn modelId="{9015B0EB-B396-4353-8FA2-EAFD03C594E6}" type="presOf" srcId="{9769F07A-0C78-42AE-B9B4-09B3046BBDCA}" destId="{D0D2B4F1-38C9-4AB5-A07B-9C063F135D82}" srcOrd="0" destOrd="0" presId="urn:microsoft.com/office/officeart/2005/8/layout/orgChart1"/>
    <dgm:cxn modelId="{BF37E5EE-4188-4218-9510-AA4EF4DF71BE}" type="presOf" srcId="{D75D18C1-0B8F-49CE-BD6B-CD6525165820}" destId="{0EB6B7F6-61DA-43C9-8E62-FA4D8E3AAAEC}" srcOrd="0" destOrd="0" presId="urn:microsoft.com/office/officeart/2005/8/layout/orgChart1"/>
    <dgm:cxn modelId="{477195F6-F57F-4793-8FCE-B8EE983CA2D4}" type="presOf" srcId="{DDDEECE8-2F8A-4F02-A34A-D8C182CDCA82}" destId="{18ED4E86-4C46-4C63-9644-55FFCBC8621F}" srcOrd="0" destOrd="0" presId="urn:microsoft.com/office/officeart/2005/8/layout/orgChart1"/>
    <dgm:cxn modelId="{119895F7-B421-48A4-AE3C-0C19997D6191}" type="presOf" srcId="{9DD7806B-66BA-43E6-A442-F3C3834802D7}" destId="{0353943D-14A0-4522-BFB7-EC2CD41608BE}" srcOrd="1" destOrd="0" presId="urn:microsoft.com/office/officeart/2005/8/layout/orgChart1"/>
    <dgm:cxn modelId="{2DDFE9FB-822F-4A8E-90B3-DAEBE7F67836}" type="presOf" srcId="{7734E1B1-868B-4844-BCC7-D806786974E5}" destId="{70421190-13E9-456D-9FB2-0C3011AAC6FE}" srcOrd="0" destOrd="0" presId="urn:microsoft.com/office/officeart/2005/8/layout/orgChart1"/>
    <dgm:cxn modelId="{B0C45DFC-DF76-4267-B587-590D95631E73}" type="presOf" srcId="{9B5587E8-167E-4D59-B6D9-3FA3C7F79D00}" destId="{6DE3B227-6A3A-433F-90E7-0E9E3B214063}" srcOrd="1" destOrd="0" presId="urn:microsoft.com/office/officeart/2005/8/layout/orgChart1"/>
    <dgm:cxn modelId="{3048B47A-1AD0-4519-A5F9-714B9FA994A0}" type="presParOf" srcId="{36765B24-81FF-46EE-9F5E-8F3B71D065B8}" destId="{196191A2-424A-46A4-85A4-655CE4BD7872}" srcOrd="0" destOrd="0" presId="urn:microsoft.com/office/officeart/2005/8/layout/orgChart1"/>
    <dgm:cxn modelId="{95248F32-0ABD-4D43-B622-292949494257}" type="presParOf" srcId="{196191A2-424A-46A4-85A4-655CE4BD7872}" destId="{59C2E17B-4AE2-4604-9A77-291078927016}" srcOrd="0" destOrd="0" presId="urn:microsoft.com/office/officeart/2005/8/layout/orgChart1"/>
    <dgm:cxn modelId="{65FBE759-4A2A-4BCF-9445-89A15F0F1865}" type="presParOf" srcId="{59C2E17B-4AE2-4604-9A77-291078927016}" destId="{7855154A-5064-44F9-A26D-A04AD17A3A35}" srcOrd="0" destOrd="0" presId="urn:microsoft.com/office/officeart/2005/8/layout/orgChart1"/>
    <dgm:cxn modelId="{6EB96094-131B-4B27-B6DA-795A2747E09D}" type="presParOf" srcId="{59C2E17B-4AE2-4604-9A77-291078927016}" destId="{BD87C5B5-5015-4798-A1AD-AE992D52500C}" srcOrd="1" destOrd="0" presId="urn:microsoft.com/office/officeart/2005/8/layout/orgChart1"/>
    <dgm:cxn modelId="{CF4166C2-9118-4255-BA44-6B08A76A76BC}" type="presParOf" srcId="{196191A2-424A-46A4-85A4-655CE4BD7872}" destId="{B2AFF482-9158-4A50-BE2F-0F105392922E}" srcOrd="1" destOrd="0" presId="urn:microsoft.com/office/officeart/2005/8/layout/orgChart1"/>
    <dgm:cxn modelId="{4654C768-5084-4F65-AEDF-01EB41402515}" type="presParOf" srcId="{B2AFF482-9158-4A50-BE2F-0F105392922E}" destId="{2188016E-5633-4580-BF50-DD5FEE8DEE4E}" srcOrd="0" destOrd="0" presId="urn:microsoft.com/office/officeart/2005/8/layout/orgChart1"/>
    <dgm:cxn modelId="{D2A0319B-8E43-448A-B1C4-043EF552203F}" type="presParOf" srcId="{B2AFF482-9158-4A50-BE2F-0F105392922E}" destId="{57AFD2AF-AB0C-4495-90A2-A50ABA234435}" srcOrd="1" destOrd="0" presId="urn:microsoft.com/office/officeart/2005/8/layout/orgChart1"/>
    <dgm:cxn modelId="{2D937FA2-357A-46EC-815D-162D9F05D789}" type="presParOf" srcId="{57AFD2AF-AB0C-4495-90A2-A50ABA234435}" destId="{A8648600-BD16-407F-92F6-647A3370CF5D}" srcOrd="0" destOrd="0" presId="urn:microsoft.com/office/officeart/2005/8/layout/orgChart1"/>
    <dgm:cxn modelId="{A80FCC2E-55FD-4930-9C4D-70D9B3764692}" type="presParOf" srcId="{A8648600-BD16-407F-92F6-647A3370CF5D}" destId="{55D8DC60-72D2-4530-AE5B-EC6C18DC6A77}" srcOrd="0" destOrd="0" presId="urn:microsoft.com/office/officeart/2005/8/layout/orgChart1"/>
    <dgm:cxn modelId="{6A77D9FB-3E11-4109-9DE4-D7587EF4B19C}" type="presParOf" srcId="{A8648600-BD16-407F-92F6-647A3370CF5D}" destId="{93EFB418-4D9A-45E0-BE8D-A0B1512E33BF}" srcOrd="1" destOrd="0" presId="urn:microsoft.com/office/officeart/2005/8/layout/orgChart1"/>
    <dgm:cxn modelId="{5A914143-778F-4547-A67A-7C6F8776B705}" type="presParOf" srcId="{57AFD2AF-AB0C-4495-90A2-A50ABA234435}" destId="{70D452F1-6053-4C67-B190-2AAAA771CDE5}" srcOrd="1" destOrd="0" presId="urn:microsoft.com/office/officeart/2005/8/layout/orgChart1"/>
    <dgm:cxn modelId="{E9A32AC3-D6AA-4967-A6FB-562D73B4C705}" type="presParOf" srcId="{70D452F1-6053-4C67-B190-2AAAA771CDE5}" destId="{D0D2B4F1-38C9-4AB5-A07B-9C063F135D82}" srcOrd="0" destOrd="0" presId="urn:microsoft.com/office/officeart/2005/8/layout/orgChart1"/>
    <dgm:cxn modelId="{BDC6539A-308E-4AF9-B721-019E4BE911BC}" type="presParOf" srcId="{70D452F1-6053-4C67-B190-2AAAA771CDE5}" destId="{34408703-9335-41CB-9529-35B6AC50BC4D}" srcOrd="1" destOrd="0" presId="urn:microsoft.com/office/officeart/2005/8/layout/orgChart1"/>
    <dgm:cxn modelId="{3CAF3565-7D78-40C1-A5A0-04E571475D42}" type="presParOf" srcId="{34408703-9335-41CB-9529-35B6AC50BC4D}" destId="{06FEDDEF-3D81-4B62-A076-0778BA2B4CA9}" srcOrd="0" destOrd="0" presId="urn:microsoft.com/office/officeart/2005/8/layout/orgChart1"/>
    <dgm:cxn modelId="{6623A496-A290-430C-82AF-5D5D65DE519B}" type="presParOf" srcId="{06FEDDEF-3D81-4B62-A076-0778BA2B4CA9}" destId="{EEC10369-2602-40E2-8B96-B6DDF6738B34}" srcOrd="0" destOrd="0" presId="urn:microsoft.com/office/officeart/2005/8/layout/orgChart1"/>
    <dgm:cxn modelId="{A88C5816-0E20-444C-9B8B-AB1BE16876EA}" type="presParOf" srcId="{06FEDDEF-3D81-4B62-A076-0778BA2B4CA9}" destId="{998CC30D-A6FA-4798-8A81-A26484EA5274}" srcOrd="1" destOrd="0" presId="urn:microsoft.com/office/officeart/2005/8/layout/orgChart1"/>
    <dgm:cxn modelId="{2EA6F49F-6D85-42EF-8391-B50C9B3F2ABA}" type="presParOf" srcId="{34408703-9335-41CB-9529-35B6AC50BC4D}" destId="{AE65762E-A6F5-4105-B1BF-1CAC89F093D9}" srcOrd="1" destOrd="0" presId="urn:microsoft.com/office/officeart/2005/8/layout/orgChart1"/>
    <dgm:cxn modelId="{9E66AC5E-AA6C-40BD-B566-D20BFE7DF45A}" type="presParOf" srcId="{34408703-9335-41CB-9529-35B6AC50BC4D}" destId="{25ACBE59-BCA4-4D2D-AF40-76039A1540DF}" srcOrd="2" destOrd="0" presId="urn:microsoft.com/office/officeart/2005/8/layout/orgChart1"/>
    <dgm:cxn modelId="{19A868ED-1D15-4324-8E38-3C37D3DC2272}" type="presParOf" srcId="{70D452F1-6053-4C67-B190-2AAAA771CDE5}" destId="{904FD45B-C95A-4E8F-9FEA-0D031DCED255}" srcOrd="2" destOrd="0" presId="urn:microsoft.com/office/officeart/2005/8/layout/orgChart1"/>
    <dgm:cxn modelId="{E628E160-0038-4D75-AB69-D785A0FDE3E5}" type="presParOf" srcId="{70D452F1-6053-4C67-B190-2AAAA771CDE5}" destId="{6428340E-5319-4EA5-B47C-E02FBB1D02FB}" srcOrd="3" destOrd="0" presId="urn:microsoft.com/office/officeart/2005/8/layout/orgChart1"/>
    <dgm:cxn modelId="{C4D430BE-456D-42C7-8B0E-4A5FE3F17893}" type="presParOf" srcId="{6428340E-5319-4EA5-B47C-E02FBB1D02FB}" destId="{33429A2E-A4BD-4823-A619-94F2E414A9D5}" srcOrd="0" destOrd="0" presId="urn:microsoft.com/office/officeart/2005/8/layout/orgChart1"/>
    <dgm:cxn modelId="{C80314E9-02FD-4AB0-8F74-DBA99DEEE9BB}" type="presParOf" srcId="{33429A2E-A4BD-4823-A619-94F2E414A9D5}" destId="{319B6E5F-B4A9-4441-807C-A63C30196E1D}" srcOrd="0" destOrd="0" presId="urn:microsoft.com/office/officeart/2005/8/layout/orgChart1"/>
    <dgm:cxn modelId="{5CE6256E-BA4E-4ABA-9D09-431F0F7D6FD8}" type="presParOf" srcId="{33429A2E-A4BD-4823-A619-94F2E414A9D5}" destId="{6DE3B227-6A3A-433F-90E7-0E9E3B214063}" srcOrd="1" destOrd="0" presId="urn:microsoft.com/office/officeart/2005/8/layout/orgChart1"/>
    <dgm:cxn modelId="{AD41664A-24D7-4B32-9EE2-3C3CF39D5E99}" type="presParOf" srcId="{6428340E-5319-4EA5-B47C-E02FBB1D02FB}" destId="{FD8BBCAA-1CFD-46EE-8914-7D259025E52C}" srcOrd="1" destOrd="0" presId="urn:microsoft.com/office/officeart/2005/8/layout/orgChart1"/>
    <dgm:cxn modelId="{9C29B094-AEE2-47AC-AA02-BE52FE002032}" type="presParOf" srcId="{6428340E-5319-4EA5-B47C-E02FBB1D02FB}" destId="{D2FA2C7D-DC67-4D5B-9FFB-E5C947B2596C}" srcOrd="2" destOrd="0" presId="urn:microsoft.com/office/officeart/2005/8/layout/orgChart1"/>
    <dgm:cxn modelId="{674624F5-4299-4E6C-B225-7CD2EBEE0A8B}" type="presParOf" srcId="{70D452F1-6053-4C67-B190-2AAAA771CDE5}" destId="{2C93716D-9F6F-4C33-BCAD-21BBE4FD4AAE}" srcOrd="4" destOrd="0" presId="urn:microsoft.com/office/officeart/2005/8/layout/orgChart1"/>
    <dgm:cxn modelId="{38A38A98-93A4-4167-A853-94B759D22674}" type="presParOf" srcId="{70D452F1-6053-4C67-B190-2AAAA771CDE5}" destId="{32F42422-1CE3-43BD-A6FC-DD608DFF8CB3}" srcOrd="5" destOrd="0" presId="urn:microsoft.com/office/officeart/2005/8/layout/orgChart1"/>
    <dgm:cxn modelId="{0256B0A8-7C49-4C02-B4C6-3113523C83DC}" type="presParOf" srcId="{32F42422-1CE3-43BD-A6FC-DD608DFF8CB3}" destId="{3F58DEC7-91F8-473B-8963-C3EA68A28ACC}" srcOrd="0" destOrd="0" presId="urn:microsoft.com/office/officeart/2005/8/layout/orgChart1"/>
    <dgm:cxn modelId="{BB8C2BD6-084E-415D-9FFF-498D03513976}" type="presParOf" srcId="{3F58DEC7-91F8-473B-8963-C3EA68A28ACC}" destId="{0EB6B7F6-61DA-43C9-8E62-FA4D8E3AAAEC}" srcOrd="0" destOrd="0" presId="urn:microsoft.com/office/officeart/2005/8/layout/orgChart1"/>
    <dgm:cxn modelId="{15CCCAC7-429B-489E-A555-1D4CA669E04D}" type="presParOf" srcId="{3F58DEC7-91F8-473B-8963-C3EA68A28ACC}" destId="{9FA0EFDE-5855-4966-B11A-E1460F913D83}" srcOrd="1" destOrd="0" presId="urn:microsoft.com/office/officeart/2005/8/layout/orgChart1"/>
    <dgm:cxn modelId="{7B757602-1327-42B4-9615-BCDAF87267F9}" type="presParOf" srcId="{32F42422-1CE3-43BD-A6FC-DD608DFF8CB3}" destId="{49BEECAF-20DF-4D3F-ABDC-94022F35B06A}" srcOrd="1" destOrd="0" presId="urn:microsoft.com/office/officeart/2005/8/layout/orgChart1"/>
    <dgm:cxn modelId="{E78DCEFE-14AC-483A-A7B0-00588D187397}" type="presParOf" srcId="{32F42422-1CE3-43BD-A6FC-DD608DFF8CB3}" destId="{8DCA80A5-53A2-4EBB-8796-DC57B0D5E508}" srcOrd="2" destOrd="0" presId="urn:microsoft.com/office/officeart/2005/8/layout/orgChart1"/>
    <dgm:cxn modelId="{C5F887A0-7FCD-412A-B33D-49602EA58CFE}" type="presParOf" srcId="{70D452F1-6053-4C67-B190-2AAAA771CDE5}" destId="{80AE88E4-1A02-4068-B3BB-AC75E1528EC9}" srcOrd="6" destOrd="0" presId="urn:microsoft.com/office/officeart/2005/8/layout/orgChart1"/>
    <dgm:cxn modelId="{E1A5094D-410B-4645-9A34-6A7FFFBFB30A}" type="presParOf" srcId="{70D452F1-6053-4C67-B190-2AAAA771CDE5}" destId="{2AF7FE0E-8C17-45B5-83F0-E46A87AE6574}" srcOrd="7" destOrd="0" presId="urn:microsoft.com/office/officeart/2005/8/layout/orgChart1"/>
    <dgm:cxn modelId="{19EBF035-5B9B-45A0-A09B-A44129D80B24}" type="presParOf" srcId="{2AF7FE0E-8C17-45B5-83F0-E46A87AE6574}" destId="{45C0CDAE-C208-44D1-93A6-32AB08B6DA09}" srcOrd="0" destOrd="0" presId="urn:microsoft.com/office/officeart/2005/8/layout/orgChart1"/>
    <dgm:cxn modelId="{1B095F9F-C9A8-4E63-937C-C89980105646}" type="presParOf" srcId="{45C0CDAE-C208-44D1-93A6-32AB08B6DA09}" destId="{70421190-13E9-456D-9FB2-0C3011AAC6FE}" srcOrd="0" destOrd="0" presId="urn:microsoft.com/office/officeart/2005/8/layout/orgChart1"/>
    <dgm:cxn modelId="{FDF17A47-EA78-4125-B00E-58B12F8AEDF5}" type="presParOf" srcId="{45C0CDAE-C208-44D1-93A6-32AB08B6DA09}" destId="{7EBC8666-A0F8-4635-9860-37A9E4541544}" srcOrd="1" destOrd="0" presId="urn:microsoft.com/office/officeart/2005/8/layout/orgChart1"/>
    <dgm:cxn modelId="{17B1E9BD-7C95-4908-8ABF-D68F5A47C1F7}" type="presParOf" srcId="{2AF7FE0E-8C17-45B5-83F0-E46A87AE6574}" destId="{248F5340-8AC7-46EE-BC30-3E017F4B1D1E}" srcOrd="1" destOrd="0" presId="urn:microsoft.com/office/officeart/2005/8/layout/orgChart1"/>
    <dgm:cxn modelId="{87928E5A-E656-42D9-8C0E-72D0BBF4A349}" type="presParOf" srcId="{2AF7FE0E-8C17-45B5-83F0-E46A87AE6574}" destId="{1D38E42F-42F7-4EBF-B4EC-9912B44C9964}" srcOrd="2" destOrd="0" presId="urn:microsoft.com/office/officeart/2005/8/layout/orgChart1"/>
    <dgm:cxn modelId="{A0AF962B-7AB1-4B20-B41E-87B9F83B0916}" type="presParOf" srcId="{57AFD2AF-AB0C-4495-90A2-A50ABA234435}" destId="{1A1C4EE0-11A3-439A-875C-0BD9BD13B7B7}" srcOrd="2" destOrd="0" presId="urn:microsoft.com/office/officeart/2005/8/layout/orgChart1"/>
    <dgm:cxn modelId="{A62A76B0-27F4-4736-8C6B-C63E77AC6BF6}" type="presParOf" srcId="{B2AFF482-9158-4A50-BE2F-0F105392922E}" destId="{9258136A-C571-487F-9BEC-D8646ECD6BA0}" srcOrd="2" destOrd="0" presId="urn:microsoft.com/office/officeart/2005/8/layout/orgChart1"/>
    <dgm:cxn modelId="{8D2A481B-D25A-4450-98E8-5E9BCC45B183}" type="presParOf" srcId="{B2AFF482-9158-4A50-BE2F-0F105392922E}" destId="{E8FBFB7E-2F79-4253-BAAF-7AF05AC2C384}" srcOrd="3" destOrd="0" presId="urn:microsoft.com/office/officeart/2005/8/layout/orgChart1"/>
    <dgm:cxn modelId="{3ED063EA-EF99-4F2A-90A1-524F056CDC7C}" type="presParOf" srcId="{E8FBFB7E-2F79-4253-BAAF-7AF05AC2C384}" destId="{35E4FCD2-3C5F-4BB9-B467-8AF150CAD9B2}" srcOrd="0" destOrd="0" presId="urn:microsoft.com/office/officeart/2005/8/layout/orgChart1"/>
    <dgm:cxn modelId="{1A5DC866-0BD0-4477-941A-786AA41F686D}" type="presParOf" srcId="{35E4FCD2-3C5F-4BB9-B467-8AF150CAD9B2}" destId="{762BBF94-430E-4A00-AFD4-36682C519A70}" srcOrd="0" destOrd="0" presId="urn:microsoft.com/office/officeart/2005/8/layout/orgChart1"/>
    <dgm:cxn modelId="{BC51A6A9-FC12-42D6-A35B-F7C7DD2CF3AB}" type="presParOf" srcId="{35E4FCD2-3C5F-4BB9-B467-8AF150CAD9B2}" destId="{D102E50E-3F42-434A-8089-9599D8AF8A3A}" srcOrd="1" destOrd="0" presId="urn:microsoft.com/office/officeart/2005/8/layout/orgChart1"/>
    <dgm:cxn modelId="{95702AE9-D90B-4730-B587-D685134F6C62}" type="presParOf" srcId="{E8FBFB7E-2F79-4253-BAAF-7AF05AC2C384}" destId="{A83F22F8-0792-4BCF-A5AC-4709433FE5E8}" srcOrd="1" destOrd="0" presId="urn:microsoft.com/office/officeart/2005/8/layout/orgChart1"/>
    <dgm:cxn modelId="{2ACFF324-EFB7-4AAE-9B3B-E607699E4299}" type="presParOf" srcId="{A83F22F8-0792-4BCF-A5AC-4709433FE5E8}" destId="{3F253E32-E6D7-4EEF-8D65-CB1E85F9DB4C}" srcOrd="0" destOrd="0" presId="urn:microsoft.com/office/officeart/2005/8/layout/orgChart1"/>
    <dgm:cxn modelId="{69C4A9C0-0B75-4F5E-800E-42BDF38CCDFD}" type="presParOf" srcId="{A83F22F8-0792-4BCF-A5AC-4709433FE5E8}" destId="{88840C86-1E78-4407-9C5A-87AEAB29B8E2}" srcOrd="1" destOrd="0" presId="urn:microsoft.com/office/officeart/2005/8/layout/orgChart1"/>
    <dgm:cxn modelId="{EB34DAE2-7F5F-4E0A-A632-6273FB77FA22}" type="presParOf" srcId="{88840C86-1E78-4407-9C5A-87AEAB29B8E2}" destId="{E42789AE-663D-45BE-867D-B5A363569100}" srcOrd="0" destOrd="0" presId="urn:microsoft.com/office/officeart/2005/8/layout/orgChart1"/>
    <dgm:cxn modelId="{12C90D8C-AEEC-4C04-9AE8-D6D58E9E6A21}" type="presParOf" srcId="{E42789AE-663D-45BE-867D-B5A363569100}" destId="{AE76C97A-358E-43F1-9248-CAF1BB40762B}" srcOrd="0" destOrd="0" presId="urn:microsoft.com/office/officeart/2005/8/layout/orgChart1"/>
    <dgm:cxn modelId="{F6385FB0-1C45-41E9-9A63-8DAD2C23F663}" type="presParOf" srcId="{E42789AE-663D-45BE-867D-B5A363569100}" destId="{A45DF786-09C0-4F9D-8EE3-CCCDF01F5E39}" srcOrd="1" destOrd="0" presId="urn:microsoft.com/office/officeart/2005/8/layout/orgChart1"/>
    <dgm:cxn modelId="{311D7425-2626-41DF-AF86-11BC018F6130}" type="presParOf" srcId="{88840C86-1E78-4407-9C5A-87AEAB29B8E2}" destId="{FAB8DC45-ABC3-41ED-A2FA-EABEE7699D26}" srcOrd="1" destOrd="0" presId="urn:microsoft.com/office/officeart/2005/8/layout/orgChart1"/>
    <dgm:cxn modelId="{D214ED02-08C0-4D42-89DA-5B61B4D96FB6}" type="presParOf" srcId="{88840C86-1E78-4407-9C5A-87AEAB29B8E2}" destId="{EABD839B-55C3-4390-80F1-638366381025}" srcOrd="2" destOrd="0" presId="urn:microsoft.com/office/officeart/2005/8/layout/orgChart1"/>
    <dgm:cxn modelId="{2F62E2A5-5FCE-4493-B635-15C1B8685750}" type="presParOf" srcId="{A83F22F8-0792-4BCF-A5AC-4709433FE5E8}" destId="{BA19330E-DD91-4FDD-899C-9E92F3BA28D5}" srcOrd="2" destOrd="0" presId="urn:microsoft.com/office/officeart/2005/8/layout/orgChart1"/>
    <dgm:cxn modelId="{1A82D5CF-2B5C-42B7-9804-DB76B7CB6F32}" type="presParOf" srcId="{A83F22F8-0792-4BCF-A5AC-4709433FE5E8}" destId="{0AE3A572-643E-4EEA-B2BD-F6718C82153A}" srcOrd="3" destOrd="0" presId="urn:microsoft.com/office/officeart/2005/8/layout/orgChart1"/>
    <dgm:cxn modelId="{458B05BC-02F7-4114-8631-91F63BDC4C6C}" type="presParOf" srcId="{0AE3A572-643E-4EEA-B2BD-F6718C82153A}" destId="{02D536B0-AE70-4EE6-B402-EB4AF4472018}" srcOrd="0" destOrd="0" presId="urn:microsoft.com/office/officeart/2005/8/layout/orgChart1"/>
    <dgm:cxn modelId="{7EAA2153-5D08-4B60-B052-432A6E15F66C}" type="presParOf" srcId="{02D536B0-AE70-4EE6-B402-EB4AF4472018}" destId="{D4616507-4748-42BA-A44C-4A4B48C0422F}" srcOrd="0" destOrd="0" presId="urn:microsoft.com/office/officeart/2005/8/layout/orgChart1"/>
    <dgm:cxn modelId="{8A0BA6CE-0B31-44CA-96A3-C43B632D6869}" type="presParOf" srcId="{02D536B0-AE70-4EE6-B402-EB4AF4472018}" destId="{1F3CA73D-E6AB-462D-AAE7-9DC651D1AACE}" srcOrd="1" destOrd="0" presId="urn:microsoft.com/office/officeart/2005/8/layout/orgChart1"/>
    <dgm:cxn modelId="{4B4092D9-90C6-41B6-B9C9-CAC43F4E7908}" type="presParOf" srcId="{0AE3A572-643E-4EEA-B2BD-F6718C82153A}" destId="{AA573876-2118-405E-91EA-1CBAC63C56A7}" srcOrd="1" destOrd="0" presId="urn:microsoft.com/office/officeart/2005/8/layout/orgChart1"/>
    <dgm:cxn modelId="{E0080E3C-ABCC-48F7-9F43-095192A86284}" type="presParOf" srcId="{0AE3A572-643E-4EEA-B2BD-F6718C82153A}" destId="{353CDDE7-03A6-4300-BBAF-283972882137}" srcOrd="2" destOrd="0" presId="urn:microsoft.com/office/officeart/2005/8/layout/orgChart1"/>
    <dgm:cxn modelId="{F7967333-EDDA-43F1-BA78-E6848125EDEE}" type="presParOf" srcId="{A83F22F8-0792-4BCF-A5AC-4709433FE5E8}" destId="{D7D27356-4FBA-43E1-A14D-B321BED6F01B}" srcOrd="4" destOrd="0" presId="urn:microsoft.com/office/officeart/2005/8/layout/orgChart1"/>
    <dgm:cxn modelId="{FA1C39A2-E3C3-47EE-A8B0-63D3074C6AFF}" type="presParOf" srcId="{A83F22F8-0792-4BCF-A5AC-4709433FE5E8}" destId="{2AB56A8A-E3D0-499E-AE4C-21229BB8D7D6}" srcOrd="5" destOrd="0" presId="urn:microsoft.com/office/officeart/2005/8/layout/orgChart1"/>
    <dgm:cxn modelId="{0FE57396-FB44-47FD-890A-6D5FB0518780}" type="presParOf" srcId="{2AB56A8A-E3D0-499E-AE4C-21229BB8D7D6}" destId="{211D0745-E1E6-471F-B769-EB7A50EC523C}" srcOrd="0" destOrd="0" presId="urn:microsoft.com/office/officeart/2005/8/layout/orgChart1"/>
    <dgm:cxn modelId="{07B6E376-E168-4E31-9302-0F401B411909}" type="presParOf" srcId="{211D0745-E1E6-471F-B769-EB7A50EC523C}" destId="{4C010E79-7D3B-4532-8A3B-16E2270A4A7C}" srcOrd="0" destOrd="0" presId="urn:microsoft.com/office/officeart/2005/8/layout/orgChart1"/>
    <dgm:cxn modelId="{76DDA1F7-F4F0-44F1-99D7-7E2BB2B04E6C}" type="presParOf" srcId="{211D0745-E1E6-471F-B769-EB7A50EC523C}" destId="{322DFB9C-1450-4A4C-A614-CB19B40F25EC}" srcOrd="1" destOrd="0" presId="urn:microsoft.com/office/officeart/2005/8/layout/orgChart1"/>
    <dgm:cxn modelId="{E0612A8E-B424-4F1E-A5FE-AEF8E276C3DE}" type="presParOf" srcId="{2AB56A8A-E3D0-499E-AE4C-21229BB8D7D6}" destId="{0AFD2387-F4A4-4A42-BDE7-AB6521833F90}" srcOrd="1" destOrd="0" presId="urn:microsoft.com/office/officeart/2005/8/layout/orgChart1"/>
    <dgm:cxn modelId="{F8AC981C-F2D4-43BD-8767-3EFC555BE800}" type="presParOf" srcId="{2AB56A8A-E3D0-499E-AE4C-21229BB8D7D6}" destId="{BB8B1A2C-C6AB-4642-A9C9-08EFD2DEC76E}" srcOrd="2" destOrd="0" presId="urn:microsoft.com/office/officeart/2005/8/layout/orgChart1"/>
    <dgm:cxn modelId="{B29DB3E7-5FB0-4874-BB88-3C65EBB86A24}" type="presParOf" srcId="{A83F22F8-0792-4BCF-A5AC-4709433FE5E8}" destId="{ACC46AFE-F513-4702-A47F-4B042CF79CCA}" srcOrd="6" destOrd="0" presId="urn:microsoft.com/office/officeart/2005/8/layout/orgChart1"/>
    <dgm:cxn modelId="{313B726F-6B29-4EEE-BB62-B3D53DD82D12}" type="presParOf" srcId="{A83F22F8-0792-4BCF-A5AC-4709433FE5E8}" destId="{D380DC4C-D2E4-4DDB-B4B0-EBADBDA450D7}" srcOrd="7" destOrd="0" presId="urn:microsoft.com/office/officeart/2005/8/layout/orgChart1"/>
    <dgm:cxn modelId="{3776E619-16A2-47F9-891C-979FA1794883}" type="presParOf" srcId="{D380DC4C-D2E4-4DDB-B4B0-EBADBDA450D7}" destId="{8B748F00-6C1D-4239-A1BC-A9A2FFF99396}" srcOrd="0" destOrd="0" presId="urn:microsoft.com/office/officeart/2005/8/layout/orgChart1"/>
    <dgm:cxn modelId="{6B4E18DC-0446-4F83-A664-0F1FE8FDDCCD}" type="presParOf" srcId="{8B748F00-6C1D-4239-A1BC-A9A2FFF99396}" destId="{CC717996-A916-4546-8930-622F375B3219}" srcOrd="0" destOrd="0" presId="urn:microsoft.com/office/officeart/2005/8/layout/orgChart1"/>
    <dgm:cxn modelId="{19EF296D-1AA4-484E-8418-43DF74DAAEEB}" type="presParOf" srcId="{8B748F00-6C1D-4239-A1BC-A9A2FFF99396}" destId="{3C7CD079-D370-456F-A417-93A5B84F7BD7}" srcOrd="1" destOrd="0" presId="urn:microsoft.com/office/officeart/2005/8/layout/orgChart1"/>
    <dgm:cxn modelId="{B14AF8AB-6927-48A7-B87B-B9D71248F173}" type="presParOf" srcId="{D380DC4C-D2E4-4DDB-B4B0-EBADBDA450D7}" destId="{226F5382-E200-4771-9594-3980C40E6A7C}" srcOrd="1" destOrd="0" presId="urn:microsoft.com/office/officeart/2005/8/layout/orgChart1"/>
    <dgm:cxn modelId="{8A675ACC-2C79-473B-AA10-A84534D1406C}" type="presParOf" srcId="{D380DC4C-D2E4-4DDB-B4B0-EBADBDA450D7}" destId="{169022B4-591E-4AE1-AC89-0BD15CFBA83E}" srcOrd="2" destOrd="0" presId="urn:microsoft.com/office/officeart/2005/8/layout/orgChart1"/>
    <dgm:cxn modelId="{70F045A7-6A8F-4A0C-8034-401026535E04}" type="presParOf" srcId="{A83F22F8-0792-4BCF-A5AC-4709433FE5E8}" destId="{28DE970D-1F66-4B88-8C80-AAED8CA5EC1A}" srcOrd="8" destOrd="0" presId="urn:microsoft.com/office/officeart/2005/8/layout/orgChart1"/>
    <dgm:cxn modelId="{84B5659D-A01B-48AA-8658-5B4621DA42CE}" type="presParOf" srcId="{A83F22F8-0792-4BCF-A5AC-4709433FE5E8}" destId="{B2348D6B-1E5A-4F84-BCF9-BCEBEF089998}" srcOrd="9" destOrd="0" presId="urn:microsoft.com/office/officeart/2005/8/layout/orgChart1"/>
    <dgm:cxn modelId="{3C374CB2-F969-47F8-991F-36A982139F7C}" type="presParOf" srcId="{B2348D6B-1E5A-4F84-BCF9-BCEBEF089998}" destId="{9ED7F0FE-066D-4FA3-A297-EA1AC6E4AB4B}" srcOrd="0" destOrd="0" presId="urn:microsoft.com/office/officeart/2005/8/layout/orgChart1"/>
    <dgm:cxn modelId="{ED7FA200-9F39-46F8-B403-ECD52B0D85CD}" type="presParOf" srcId="{9ED7F0FE-066D-4FA3-A297-EA1AC6E4AB4B}" destId="{1FF3AEFC-5C8B-4C7B-8C30-2DAC37A8A995}" srcOrd="0" destOrd="0" presId="urn:microsoft.com/office/officeart/2005/8/layout/orgChart1"/>
    <dgm:cxn modelId="{61C3B3A6-51D3-4AAE-9D44-304E8762364A}" type="presParOf" srcId="{9ED7F0FE-066D-4FA3-A297-EA1AC6E4AB4B}" destId="{EC82A5BE-900A-4751-94B5-75D0E3AFD2D5}" srcOrd="1" destOrd="0" presId="urn:microsoft.com/office/officeart/2005/8/layout/orgChart1"/>
    <dgm:cxn modelId="{8CAF6003-FC46-43FD-B10B-8F8E109E40FE}" type="presParOf" srcId="{B2348D6B-1E5A-4F84-BCF9-BCEBEF089998}" destId="{21BE2961-8812-43DD-BDC9-4303628A7AA3}" srcOrd="1" destOrd="0" presId="urn:microsoft.com/office/officeart/2005/8/layout/orgChart1"/>
    <dgm:cxn modelId="{F8D77090-1A1A-432E-99CC-5CC8021FFE57}" type="presParOf" srcId="{B2348D6B-1E5A-4F84-BCF9-BCEBEF089998}" destId="{49C1DA49-8831-4933-BED1-360A991B054E}" srcOrd="2" destOrd="0" presId="urn:microsoft.com/office/officeart/2005/8/layout/orgChart1"/>
    <dgm:cxn modelId="{6E71D700-F583-4D22-B839-85079FC717BB}" type="presParOf" srcId="{A83F22F8-0792-4BCF-A5AC-4709433FE5E8}" destId="{259971AC-ED32-4B9B-9BDF-B719327FDB06}" srcOrd="10" destOrd="0" presId="urn:microsoft.com/office/officeart/2005/8/layout/orgChart1"/>
    <dgm:cxn modelId="{8BE6C461-0820-4E60-B54E-AC08A7AAD8F1}" type="presParOf" srcId="{A83F22F8-0792-4BCF-A5AC-4709433FE5E8}" destId="{3C44E437-72AE-4E7B-9C05-CF1D31BD22A9}" srcOrd="11" destOrd="0" presId="urn:microsoft.com/office/officeart/2005/8/layout/orgChart1"/>
    <dgm:cxn modelId="{4AAEE611-943F-4640-B470-5A2BA81D53B2}" type="presParOf" srcId="{3C44E437-72AE-4E7B-9C05-CF1D31BD22A9}" destId="{9F85C3F5-79A0-4641-B19F-EB28961E97A8}" srcOrd="0" destOrd="0" presId="urn:microsoft.com/office/officeart/2005/8/layout/orgChart1"/>
    <dgm:cxn modelId="{6762C5DE-63D7-48C7-A58F-57BFD7D6F91F}" type="presParOf" srcId="{9F85C3F5-79A0-4641-B19F-EB28961E97A8}" destId="{BB2F56D5-E448-4460-8A80-C97AE96A9AE7}" srcOrd="0" destOrd="0" presId="urn:microsoft.com/office/officeart/2005/8/layout/orgChart1"/>
    <dgm:cxn modelId="{11290E5A-0473-4C5A-9625-2A0F4D035EFE}" type="presParOf" srcId="{9F85C3F5-79A0-4641-B19F-EB28961E97A8}" destId="{3D06506C-897E-4DF3-B434-1280B324245D}" srcOrd="1" destOrd="0" presId="urn:microsoft.com/office/officeart/2005/8/layout/orgChart1"/>
    <dgm:cxn modelId="{2CE73CED-F36E-44A1-A0F3-8B8EB732F9C7}" type="presParOf" srcId="{3C44E437-72AE-4E7B-9C05-CF1D31BD22A9}" destId="{9A700CD3-F0E4-4103-9AF6-2AAD8C561159}" srcOrd="1" destOrd="0" presId="urn:microsoft.com/office/officeart/2005/8/layout/orgChart1"/>
    <dgm:cxn modelId="{0EAEEC4B-FFED-47F0-AFF5-36752FA1E684}" type="presParOf" srcId="{3C44E437-72AE-4E7B-9C05-CF1D31BD22A9}" destId="{88DE8F56-2678-43C3-B84E-98336C8F3401}" srcOrd="2" destOrd="0" presId="urn:microsoft.com/office/officeart/2005/8/layout/orgChart1"/>
    <dgm:cxn modelId="{520556E9-596C-4520-B297-73A368B91DDD}" type="presParOf" srcId="{A83F22F8-0792-4BCF-A5AC-4709433FE5E8}" destId="{E3BDE643-D898-43B6-A44F-4E610C2D4427}" srcOrd="12" destOrd="0" presId="urn:microsoft.com/office/officeart/2005/8/layout/orgChart1"/>
    <dgm:cxn modelId="{3DFB836E-FE39-4A32-AAD7-81941F81F126}" type="presParOf" srcId="{A83F22F8-0792-4BCF-A5AC-4709433FE5E8}" destId="{51591CAD-3679-4272-8687-960B0683A84D}" srcOrd="13" destOrd="0" presId="urn:microsoft.com/office/officeart/2005/8/layout/orgChart1"/>
    <dgm:cxn modelId="{694C439E-DE8D-4A22-90FE-F1D53BDE3B4C}" type="presParOf" srcId="{51591CAD-3679-4272-8687-960B0683A84D}" destId="{57365CFE-6422-4C81-A672-27AF10B16175}" srcOrd="0" destOrd="0" presId="urn:microsoft.com/office/officeart/2005/8/layout/orgChart1"/>
    <dgm:cxn modelId="{BAD91AE3-542D-4B0C-836B-4E2C7982D53C}" type="presParOf" srcId="{57365CFE-6422-4C81-A672-27AF10B16175}" destId="{C635D205-6CB3-4B00-91C7-787C36AB767F}" srcOrd="0" destOrd="0" presId="urn:microsoft.com/office/officeart/2005/8/layout/orgChart1"/>
    <dgm:cxn modelId="{45AF643B-8A6F-431E-A39B-19623BE25EF5}" type="presParOf" srcId="{57365CFE-6422-4C81-A672-27AF10B16175}" destId="{D53D5848-E1FC-403B-BC98-A55ABAE7299D}" srcOrd="1" destOrd="0" presId="urn:microsoft.com/office/officeart/2005/8/layout/orgChart1"/>
    <dgm:cxn modelId="{7AF23779-A150-4E63-9DFA-CA9E2A3FE051}" type="presParOf" srcId="{51591CAD-3679-4272-8687-960B0683A84D}" destId="{FBC33DF9-A9C5-4CB0-95EF-AED561640FFE}" srcOrd="1" destOrd="0" presId="urn:microsoft.com/office/officeart/2005/8/layout/orgChart1"/>
    <dgm:cxn modelId="{6F641BB6-F38B-4FDB-A669-824111613876}" type="presParOf" srcId="{51591CAD-3679-4272-8687-960B0683A84D}" destId="{6C4C1294-D5E8-4FB6-8F32-0E72E9805386}" srcOrd="2" destOrd="0" presId="urn:microsoft.com/office/officeart/2005/8/layout/orgChart1"/>
    <dgm:cxn modelId="{021744C5-479B-44AD-AAA8-18ADF1F1DA15}" type="presParOf" srcId="{E8FBFB7E-2F79-4253-BAAF-7AF05AC2C384}" destId="{BE38488F-21CF-4C6A-AA3C-526F8500C494}" srcOrd="2" destOrd="0" presId="urn:microsoft.com/office/officeart/2005/8/layout/orgChart1"/>
    <dgm:cxn modelId="{B1A21141-C3FC-4F02-8626-97F8D47EA6BB}" type="presParOf" srcId="{B2AFF482-9158-4A50-BE2F-0F105392922E}" destId="{87CAECF5-0B56-459D-9DDF-ACE4C1AF0EFC}" srcOrd="4" destOrd="0" presId="urn:microsoft.com/office/officeart/2005/8/layout/orgChart1"/>
    <dgm:cxn modelId="{A1D7DEF1-F94B-4915-9F38-C243138FCEF3}" type="presParOf" srcId="{B2AFF482-9158-4A50-BE2F-0F105392922E}" destId="{E7BD5047-F024-4F1C-B48A-691E4803035C}" srcOrd="5" destOrd="0" presId="urn:microsoft.com/office/officeart/2005/8/layout/orgChart1"/>
    <dgm:cxn modelId="{FCA1D78B-D69A-4626-B8D8-06DA6C90FE19}" type="presParOf" srcId="{E7BD5047-F024-4F1C-B48A-691E4803035C}" destId="{CD9E5131-1D7D-443B-BC03-2A56BA488BA6}" srcOrd="0" destOrd="0" presId="urn:microsoft.com/office/officeart/2005/8/layout/orgChart1"/>
    <dgm:cxn modelId="{077947B5-850C-4CDD-A446-F20B4C47DD10}" type="presParOf" srcId="{CD9E5131-1D7D-443B-BC03-2A56BA488BA6}" destId="{881DCFBA-9154-433A-9DEC-10531BE76585}" srcOrd="0" destOrd="0" presId="urn:microsoft.com/office/officeart/2005/8/layout/orgChart1"/>
    <dgm:cxn modelId="{D16E3165-A8B8-4E64-80C9-A5A1DEAE1AE1}" type="presParOf" srcId="{CD9E5131-1D7D-443B-BC03-2A56BA488BA6}" destId="{76E1F681-4F4D-48C8-84A5-FDE817A55177}" srcOrd="1" destOrd="0" presId="urn:microsoft.com/office/officeart/2005/8/layout/orgChart1"/>
    <dgm:cxn modelId="{61540844-7A11-4B0F-AE11-4052F789D5D3}" type="presParOf" srcId="{E7BD5047-F024-4F1C-B48A-691E4803035C}" destId="{8A39080A-C2BD-4C7D-9DFA-EEA720B23720}" srcOrd="1" destOrd="0" presId="urn:microsoft.com/office/officeart/2005/8/layout/orgChart1"/>
    <dgm:cxn modelId="{11DB4803-EFB0-4E5C-A77C-74F93B9F7CC9}" type="presParOf" srcId="{8A39080A-C2BD-4C7D-9DFA-EEA720B23720}" destId="{983F25C2-93FC-467B-ADCE-256C758AF2B9}" srcOrd="0" destOrd="0" presId="urn:microsoft.com/office/officeart/2005/8/layout/orgChart1"/>
    <dgm:cxn modelId="{6824A010-7975-43D2-B1BB-DECE0D2D9BD2}" type="presParOf" srcId="{8A39080A-C2BD-4C7D-9DFA-EEA720B23720}" destId="{D6B3781C-5646-4854-ABD5-9862B63976AD}" srcOrd="1" destOrd="0" presId="urn:microsoft.com/office/officeart/2005/8/layout/orgChart1"/>
    <dgm:cxn modelId="{C8273529-E763-465A-8DAE-101BA67AD2E6}" type="presParOf" srcId="{D6B3781C-5646-4854-ABD5-9862B63976AD}" destId="{AD6939DA-AB2E-4E9E-835C-0E71C44A57C5}" srcOrd="0" destOrd="0" presId="urn:microsoft.com/office/officeart/2005/8/layout/orgChart1"/>
    <dgm:cxn modelId="{F0DEE67C-8B08-4E30-89E0-C527EBA86C28}" type="presParOf" srcId="{AD6939DA-AB2E-4E9E-835C-0E71C44A57C5}" destId="{892AE2D5-5F44-4A60-AA60-22FB20C00B33}" srcOrd="0" destOrd="0" presId="urn:microsoft.com/office/officeart/2005/8/layout/orgChart1"/>
    <dgm:cxn modelId="{1CE6E3C5-332C-4C8E-8799-0133EAEC3EFA}" type="presParOf" srcId="{AD6939DA-AB2E-4E9E-835C-0E71C44A57C5}" destId="{F1D6A729-C075-4DCA-910F-54E169D3F715}" srcOrd="1" destOrd="0" presId="urn:microsoft.com/office/officeart/2005/8/layout/orgChart1"/>
    <dgm:cxn modelId="{A5504910-CE29-4405-AE49-259DD6CE857D}" type="presParOf" srcId="{D6B3781C-5646-4854-ABD5-9862B63976AD}" destId="{7568A533-0CA9-43B9-8FAC-4D2BF1DA0BBE}" srcOrd="1" destOrd="0" presId="urn:microsoft.com/office/officeart/2005/8/layout/orgChart1"/>
    <dgm:cxn modelId="{F20E000C-BBB1-4017-8DAF-2A0608115812}" type="presParOf" srcId="{D6B3781C-5646-4854-ABD5-9862B63976AD}" destId="{773CDEC0-B853-41B8-8B76-6DA5AAC12F11}" srcOrd="2" destOrd="0" presId="urn:microsoft.com/office/officeart/2005/8/layout/orgChart1"/>
    <dgm:cxn modelId="{BD983A60-4176-437B-B9D1-AEC24CCA1E03}" type="presParOf" srcId="{8A39080A-C2BD-4C7D-9DFA-EEA720B23720}" destId="{6E4B790A-5446-486E-89A7-7BF6C5D98903}" srcOrd="2" destOrd="0" presId="urn:microsoft.com/office/officeart/2005/8/layout/orgChart1"/>
    <dgm:cxn modelId="{4529290A-2E07-443E-9EA5-B18E9714BE36}" type="presParOf" srcId="{8A39080A-C2BD-4C7D-9DFA-EEA720B23720}" destId="{A10CAB5A-1A5F-4715-9FC6-9DF41075FDB1}" srcOrd="3" destOrd="0" presId="urn:microsoft.com/office/officeart/2005/8/layout/orgChart1"/>
    <dgm:cxn modelId="{F0099AEE-1A62-45A9-AED3-92E1B1480AC7}" type="presParOf" srcId="{A10CAB5A-1A5F-4715-9FC6-9DF41075FDB1}" destId="{98FF2C03-9B84-4CFA-ADD0-C4E84019F444}" srcOrd="0" destOrd="0" presId="urn:microsoft.com/office/officeart/2005/8/layout/orgChart1"/>
    <dgm:cxn modelId="{2134AA64-ED45-469E-83BA-E860C892B55C}" type="presParOf" srcId="{98FF2C03-9B84-4CFA-ADD0-C4E84019F444}" destId="{6ABD55AB-E536-4504-84F9-6DDC29D96592}" srcOrd="0" destOrd="0" presId="urn:microsoft.com/office/officeart/2005/8/layout/orgChart1"/>
    <dgm:cxn modelId="{88D66932-C64D-4B0F-9D0B-3EE0A9892995}" type="presParOf" srcId="{98FF2C03-9B84-4CFA-ADD0-C4E84019F444}" destId="{A6018AC1-0741-4FDF-95C3-A508083AE506}" srcOrd="1" destOrd="0" presId="urn:microsoft.com/office/officeart/2005/8/layout/orgChart1"/>
    <dgm:cxn modelId="{BA3E47A1-69F3-4605-B364-964178D09A3F}" type="presParOf" srcId="{A10CAB5A-1A5F-4715-9FC6-9DF41075FDB1}" destId="{9287B85F-3726-470D-83FE-1BBDA0EC24CF}" srcOrd="1" destOrd="0" presId="urn:microsoft.com/office/officeart/2005/8/layout/orgChart1"/>
    <dgm:cxn modelId="{663C98A1-6297-4901-B523-2D9E7D25B276}" type="presParOf" srcId="{A10CAB5A-1A5F-4715-9FC6-9DF41075FDB1}" destId="{FD972F79-3DC4-4FC6-9FB1-8D121BA6F56A}" srcOrd="2" destOrd="0" presId="urn:microsoft.com/office/officeart/2005/8/layout/orgChart1"/>
    <dgm:cxn modelId="{854AE97B-FFCB-4AF6-9D33-B70893316E03}" type="presParOf" srcId="{E7BD5047-F024-4F1C-B48A-691E4803035C}" destId="{1A0B7E8F-3BFD-4720-9781-C946BB1D7F87}" srcOrd="2" destOrd="0" presId="urn:microsoft.com/office/officeart/2005/8/layout/orgChart1"/>
    <dgm:cxn modelId="{E603A6F8-4D29-4A2F-B4F7-0DFE485AF142}" type="presParOf" srcId="{B2AFF482-9158-4A50-BE2F-0F105392922E}" destId="{CD31B246-0CB4-425E-8974-C161D2AAE527}" srcOrd="6" destOrd="0" presId="urn:microsoft.com/office/officeart/2005/8/layout/orgChart1"/>
    <dgm:cxn modelId="{02193D64-D7AD-4FEC-901D-2CCF7CFF8759}" type="presParOf" srcId="{B2AFF482-9158-4A50-BE2F-0F105392922E}" destId="{2BD5BBB6-29B3-4F00-801D-41D3585CB90D}" srcOrd="7" destOrd="0" presId="urn:microsoft.com/office/officeart/2005/8/layout/orgChart1"/>
    <dgm:cxn modelId="{5300107D-5E28-4089-8DFF-948BAF4963E9}" type="presParOf" srcId="{2BD5BBB6-29B3-4F00-801D-41D3585CB90D}" destId="{06FFE510-0BF8-4097-8C94-17315DA9BFC6}" srcOrd="0" destOrd="0" presId="urn:microsoft.com/office/officeart/2005/8/layout/orgChart1"/>
    <dgm:cxn modelId="{4A04F9C2-58E0-41E2-89F9-30714555B747}" type="presParOf" srcId="{06FFE510-0BF8-4097-8C94-17315DA9BFC6}" destId="{18ED4E86-4C46-4C63-9644-55FFCBC8621F}" srcOrd="0" destOrd="0" presId="urn:microsoft.com/office/officeart/2005/8/layout/orgChart1"/>
    <dgm:cxn modelId="{7B6EB0F2-36F2-4AE6-9366-86845738735E}" type="presParOf" srcId="{06FFE510-0BF8-4097-8C94-17315DA9BFC6}" destId="{3EC83FD0-A97A-4E33-97B6-ACB26691F19F}" srcOrd="1" destOrd="0" presId="urn:microsoft.com/office/officeart/2005/8/layout/orgChart1"/>
    <dgm:cxn modelId="{9671D2D5-B459-4D66-A533-3B0F48277A8D}" type="presParOf" srcId="{2BD5BBB6-29B3-4F00-801D-41D3585CB90D}" destId="{94ABE95F-A2EA-47B6-A154-42BA247A907F}" srcOrd="1" destOrd="0" presId="urn:microsoft.com/office/officeart/2005/8/layout/orgChart1"/>
    <dgm:cxn modelId="{76B4262F-812B-4635-9045-C0BECE4359D1}" type="presParOf" srcId="{94ABE95F-A2EA-47B6-A154-42BA247A907F}" destId="{24EC2D44-7FE3-45DA-9B9C-AB3F7E1FD100}" srcOrd="0" destOrd="0" presId="urn:microsoft.com/office/officeart/2005/8/layout/orgChart1"/>
    <dgm:cxn modelId="{8CA9184E-85A9-4F92-9B90-4A6DB493C070}" type="presParOf" srcId="{94ABE95F-A2EA-47B6-A154-42BA247A907F}" destId="{2588B759-1CB7-4C76-844B-8387742044B2}" srcOrd="1" destOrd="0" presId="urn:microsoft.com/office/officeart/2005/8/layout/orgChart1"/>
    <dgm:cxn modelId="{CD80E25D-08B9-40C5-BFB4-4F14B8146FED}" type="presParOf" srcId="{2588B759-1CB7-4C76-844B-8387742044B2}" destId="{9828AA23-7BED-420E-86A4-9753E27EDD82}" srcOrd="0" destOrd="0" presId="urn:microsoft.com/office/officeart/2005/8/layout/orgChart1"/>
    <dgm:cxn modelId="{E6A7C14F-90D4-4B0F-9CE6-B9B61F680583}" type="presParOf" srcId="{9828AA23-7BED-420E-86A4-9753E27EDD82}" destId="{5DD1D0AE-FE1C-4DB5-8551-994A53E06747}" srcOrd="0" destOrd="0" presId="urn:microsoft.com/office/officeart/2005/8/layout/orgChart1"/>
    <dgm:cxn modelId="{E6D58573-CCF9-4D26-8EBF-6BDEE58643B2}" type="presParOf" srcId="{9828AA23-7BED-420E-86A4-9753E27EDD82}" destId="{0353943D-14A0-4522-BFB7-EC2CD41608BE}" srcOrd="1" destOrd="0" presId="urn:microsoft.com/office/officeart/2005/8/layout/orgChart1"/>
    <dgm:cxn modelId="{BB09E9DB-C02E-4FC8-A94A-C2FB999791C8}" type="presParOf" srcId="{2588B759-1CB7-4C76-844B-8387742044B2}" destId="{429B7A88-248A-4AB4-AAAD-072B8FEEC7C7}" srcOrd="1" destOrd="0" presId="urn:microsoft.com/office/officeart/2005/8/layout/orgChart1"/>
    <dgm:cxn modelId="{331467F1-33FD-4B11-BB58-B301735B2176}" type="presParOf" srcId="{2588B759-1CB7-4C76-844B-8387742044B2}" destId="{B1AE28FC-0C6B-47CC-B304-FED3D786C385}" srcOrd="2" destOrd="0" presId="urn:microsoft.com/office/officeart/2005/8/layout/orgChart1"/>
    <dgm:cxn modelId="{BB988FD9-F7D0-4B34-9C64-698331EEDD11}" type="presParOf" srcId="{2BD5BBB6-29B3-4F00-801D-41D3585CB90D}" destId="{FA3651D4-4D1C-4159-8A92-3B8DEA976CDF}" srcOrd="2" destOrd="0" presId="urn:microsoft.com/office/officeart/2005/8/layout/orgChart1"/>
    <dgm:cxn modelId="{CA0445F3-28A1-4D3E-B137-6E7EF2D3F186}" type="presParOf" srcId="{196191A2-424A-46A4-85A4-655CE4BD7872}" destId="{92562A97-5ED1-4690-B8F1-A2FD0C0DBAE1}" srcOrd="2" destOrd="0" presId="urn:microsoft.com/office/officeart/2005/8/layout/orgChart1"/>
    <dgm:cxn modelId="{8610C6E2-FC9C-4D9C-99CC-8C52871DFB3C}" type="presParOf" srcId="{92562A97-5ED1-4690-B8F1-A2FD0C0DBAE1}" destId="{8E11043B-50C7-4987-84AD-FF2974FE58C8}" srcOrd="0" destOrd="0" presId="urn:microsoft.com/office/officeart/2005/8/layout/orgChart1"/>
    <dgm:cxn modelId="{56BD7ACC-D717-46BF-BD09-EFB9F1F4D586}" type="presParOf" srcId="{92562A97-5ED1-4690-B8F1-A2FD0C0DBAE1}" destId="{A9FA7405-9E41-4AF0-B147-FDD325837D24}" srcOrd="1" destOrd="0" presId="urn:microsoft.com/office/officeart/2005/8/layout/orgChart1"/>
    <dgm:cxn modelId="{FC13D225-A404-46E6-956C-2ADD35986DC5}" type="presParOf" srcId="{A9FA7405-9E41-4AF0-B147-FDD325837D24}" destId="{C6C03650-F0ED-43EB-BA49-2056000DC4A9}" srcOrd="0" destOrd="0" presId="urn:microsoft.com/office/officeart/2005/8/layout/orgChart1"/>
    <dgm:cxn modelId="{F3B4CE38-58BE-457B-A21A-8E680FE1F56E}" type="presParOf" srcId="{C6C03650-F0ED-43EB-BA49-2056000DC4A9}" destId="{DACCCE3E-E855-486B-A682-290CB7622295}" srcOrd="0" destOrd="0" presId="urn:microsoft.com/office/officeart/2005/8/layout/orgChart1"/>
    <dgm:cxn modelId="{00E04936-95CE-4AC4-A910-0D9932329117}" type="presParOf" srcId="{C6C03650-F0ED-43EB-BA49-2056000DC4A9}" destId="{0F2EEE65-21E8-43C9-8134-953796594ABE}" srcOrd="1" destOrd="0" presId="urn:microsoft.com/office/officeart/2005/8/layout/orgChart1"/>
    <dgm:cxn modelId="{BEDF5450-CC66-41FF-8A24-DAF5027DD0A6}" type="presParOf" srcId="{A9FA7405-9E41-4AF0-B147-FDD325837D24}" destId="{0E30A58A-BC37-40BC-A955-BD6D5EA23362}" srcOrd="1" destOrd="0" presId="urn:microsoft.com/office/officeart/2005/8/layout/orgChart1"/>
    <dgm:cxn modelId="{52654006-9060-4BEA-B483-886598F43A44}" type="presParOf" srcId="{A9FA7405-9E41-4AF0-B147-FDD325837D24}" destId="{0201D45E-C19E-4D65-83DF-EEBBBC179195}" srcOrd="2" destOrd="0" presId="urn:microsoft.com/office/officeart/2005/8/layout/orgChart1"/>
  </dgm:cxnLst>
  <dgm:bg/>
  <dgm:whole>
    <a:ln w="6350">
      <a:noFill/>
    </a:ln>
  </dgm:whole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11043B-50C7-4987-84AD-FF2974FE58C8}">
      <dsp:nvSpPr>
        <dsp:cNvPr id="0" name=""/>
        <dsp:cNvSpPr/>
      </dsp:nvSpPr>
      <dsp:spPr>
        <a:xfrm>
          <a:off x="2642317" y="559263"/>
          <a:ext cx="91440" cy="400072"/>
        </a:xfrm>
        <a:custGeom>
          <a:avLst/>
          <a:gdLst/>
          <a:ahLst/>
          <a:cxnLst/>
          <a:rect l="0" t="0" r="0" b="0"/>
          <a:pathLst>
            <a:path>
              <a:moveTo>
                <a:pt x="124538" y="0"/>
              </a:moveTo>
              <a:lnTo>
                <a:pt x="124538" y="400072"/>
              </a:lnTo>
              <a:lnTo>
                <a:pt x="45720" y="400072"/>
              </a:lnTo>
            </a:path>
          </a:pathLst>
        </a:custGeom>
        <a:noFill/>
        <a:ln w="63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EC2D44-7FE3-45DA-9B9C-AB3F7E1FD100}">
      <dsp:nvSpPr>
        <dsp:cNvPr id="0" name=""/>
        <dsp:cNvSpPr/>
      </dsp:nvSpPr>
      <dsp:spPr>
        <a:xfrm>
          <a:off x="4342333" y="1734734"/>
          <a:ext cx="175933" cy="3452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5299"/>
              </a:lnTo>
              <a:lnTo>
                <a:pt x="175933" y="345299"/>
              </a:lnTo>
            </a:path>
          </a:pathLst>
        </a:custGeom>
        <a:noFill/>
        <a:ln w="63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31B246-0CB4-425E-8974-C161D2AAE527}">
      <dsp:nvSpPr>
        <dsp:cNvPr id="0" name=""/>
        <dsp:cNvSpPr/>
      </dsp:nvSpPr>
      <dsp:spPr>
        <a:xfrm>
          <a:off x="2766855" y="559263"/>
          <a:ext cx="2044635" cy="8001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21327"/>
              </a:lnTo>
              <a:lnTo>
                <a:pt x="2044635" y="721327"/>
              </a:lnTo>
              <a:lnTo>
                <a:pt x="2044635" y="800145"/>
              </a:lnTo>
            </a:path>
          </a:pathLst>
        </a:custGeom>
        <a:noFill/>
        <a:ln w="63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4B790A-5446-486E-89A7-7BF6C5D98903}">
      <dsp:nvSpPr>
        <dsp:cNvPr id="0" name=""/>
        <dsp:cNvSpPr/>
      </dsp:nvSpPr>
      <dsp:spPr>
        <a:xfrm>
          <a:off x="2915985" y="1734734"/>
          <a:ext cx="191903" cy="8782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8262"/>
              </a:lnTo>
              <a:lnTo>
                <a:pt x="191903" y="878262"/>
              </a:lnTo>
            </a:path>
          </a:pathLst>
        </a:custGeom>
        <a:noFill/>
        <a:ln w="63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3F25C2-93FC-467B-ADCE-256C758AF2B9}">
      <dsp:nvSpPr>
        <dsp:cNvPr id="0" name=""/>
        <dsp:cNvSpPr/>
      </dsp:nvSpPr>
      <dsp:spPr>
        <a:xfrm>
          <a:off x="2915985" y="1734734"/>
          <a:ext cx="191903" cy="3452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5299"/>
              </a:lnTo>
              <a:lnTo>
                <a:pt x="191903" y="345299"/>
              </a:lnTo>
            </a:path>
          </a:pathLst>
        </a:custGeom>
        <a:noFill/>
        <a:ln w="63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CAECF5-0B56-459D-9DDF-ACE4C1AF0EFC}">
      <dsp:nvSpPr>
        <dsp:cNvPr id="0" name=""/>
        <dsp:cNvSpPr/>
      </dsp:nvSpPr>
      <dsp:spPr>
        <a:xfrm>
          <a:off x="2766855" y="559263"/>
          <a:ext cx="660873" cy="8001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21327"/>
              </a:lnTo>
              <a:lnTo>
                <a:pt x="660873" y="721327"/>
              </a:lnTo>
              <a:lnTo>
                <a:pt x="660873" y="800145"/>
              </a:lnTo>
            </a:path>
          </a:pathLst>
        </a:custGeom>
        <a:noFill/>
        <a:ln w="63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BDE643-D898-43B6-A44F-4E610C2D4427}">
      <dsp:nvSpPr>
        <dsp:cNvPr id="0" name=""/>
        <dsp:cNvSpPr/>
      </dsp:nvSpPr>
      <dsp:spPr>
        <a:xfrm>
          <a:off x="1762622" y="1734734"/>
          <a:ext cx="144631" cy="35430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43074"/>
              </a:lnTo>
              <a:lnTo>
                <a:pt x="144631" y="3543074"/>
              </a:lnTo>
            </a:path>
          </a:pathLst>
        </a:custGeom>
        <a:noFill/>
        <a:ln w="63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9971AC-ED32-4B9B-9BDF-B719327FDB06}">
      <dsp:nvSpPr>
        <dsp:cNvPr id="0" name=""/>
        <dsp:cNvSpPr/>
      </dsp:nvSpPr>
      <dsp:spPr>
        <a:xfrm>
          <a:off x="1762622" y="1734734"/>
          <a:ext cx="144631" cy="30101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10112"/>
              </a:lnTo>
              <a:lnTo>
                <a:pt x="144631" y="3010112"/>
              </a:lnTo>
            </a:path>
          </a:pathLst>
        </a:custGeom>
        <a:noFill/>
        <a:ln w="63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DE970D-1F66-4B88-8C80-AAED8CA5EC1A}">
      <dsp:nvSpPr>
        <dsp:cNvPr id="0" name=""/>
        <dsp:cNvSpPr/>
      </dsp:nvSpPr>
      <dsp:spPr>
        <a:xfrm>
          <a:off x="1762622" y="1734734"/>
          <a:ext cx="144631" cy="24771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77149"/>
              </a:lnTo>
              <a:lnTo>
                <a:pt x="144631" y="2477149"/>
              </a:lnTo>
            </a:path>
          </a:pathLst>
        </a:custGeom>
        <a:noFill/>
        <a:ln w="63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C46AFE-F513-4702-A47F-4B042CF79CCA}">
      <dsp:nvSpPr>
        <dsp:cNvPr id="0" name=""/>
        <dsp:cNvSpPr/>
      </dsp:nvSpPr>
      <dsp:spPr>
        <a:xfrm>
          <a:off x="1762622" y="1734734"/>
          <a:ext cx="144631" cy="19441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44187"/>
              </a:lnTo>
              <a:lnTo>
                <a:pt x="144631" y="1944187"/>
              </a:lnTo>
            </a:path>
          </a:pathLst>
        </a:custGeom>
        <a:noFill/>
        <a:ln w="63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D27356-4FBA-43E1-A14D-B321BED6F01B}">
      <dsp:nvSpPr>
        <dsp:cNvPr id="0" name=""/>
        <dsp:cNvSpPr/>
      </dsp:nvSpPr>
      <dsp:spPr>
        <a:xfrm>
          <a:off x="1762622" y="1734734"/>
          <a:ext cx="144631" cy="14112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11224"/>
              </a:lnTo>
              <a:lnTo>
                <a:pt x="144631" y="1411224"/>
              </a:lnTo>
            </a:path>
          </a:pathLst>
        </a:custGeom>
        <a:noFill/>
        <a:ln w="63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19330E-DD91-4FDD-899C-9E92F3BA28D5}">
      <dsp:nvSpPr>
        <dsp:cNvPr id="0" name=""/>
        <dsp:cNvSpPr/>
      </dsp:nvSpPr>
      <dsp:spPr>
        <a:xfrm>
          <a:off x="1762622" y="1734734"/>
          <a:ext cx="144631" cy="8782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8262"/>
              </a:lnTo>
              <a:lnTo>
                <a:pt x="144631" y="878262"/>
              </a:lnTo>
            </a:path>
          </a:pathLst>
        </a:custGeom>
        <a:noFill/>
        <a:ln w="63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253E32-E6D7-4EEF-8D65-CB1E85F9DB4C}">
      <dsp:nvSpPr>
        <dsp:cNvPr id="0" name=""/>
        <dsp:cNvSpPr/>
      </dsp:nvSpPr>
      <dsp:spPr>
        <a:xfrm>
          <a:off x="1762622" y="1734734"/>
          <a:ext cx="144631" cy="3452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5299"/>
              </a:lnTo>
              <a:lnTo>
                <a:pt x="144631" y="345299"/>
              </a:lnTo>
            </a:path>
          </a:pathLst>
        </a:custGeom>
        <a:noFill/>
        <a:ln w="63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58136A-C571-487F-9BEC-D8646ECD6BA0}">
      <dsp:nvSpPr>
        <dsp:cNvPr id="0" name=""/>
        <dsp:cNvSpPr/>
      </dsp:nvSpPr>
      <dsp:spPr>
        <a:xfrm>
          <a:off x="2148307" y="559263"/>
          <a:ext cx="618548" cy="800145"/>
        </a:xfrm>
        <a:custGeom>
          <a:avLst/>
          <a:gdLst/>
          <a:ahLst/>
          <a:cxnLst/>
          <a:rect l="0" t="0" r="0" b="0"/>
          <a:pathLst>
            <a:path>
              <a:moveTo>
                <a:pt x="618548" y="0"/>
              </a:moveTo>
              <a:lnTo>
                <a:pt x="618548" y="721327"/>
              </a:lnTo>
              <a:lnTo>
                <a:pt x="0" y="721327"/>
              </a:lnTo>
              <a:lnTo>
                <a:pt x="0" y="800145"/>
              </a:lnTo>
            </a:path>
          </a:pathLst>
        </a:custGeom>
        <a:noFill/>
        <a:ln w="63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AE88E4-1A02-4068-B3BB-AC75E1528EC9}">
      <dsp:nvSpPr>
        <dsp:cNvPr id="0" name=""/>
        <dsp:cNvSpPr/>
      </dsp:nvSpPr>
      <dsp:spPr>
        <a:xfrm>
          <a:off x="273052" y="1734734"/>
          <a:ext cx="205918" cy="19441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44187"/>
              </a:lnTo>
              <a:lnTo>
                <a:pt x="205918" y="1944187"/>
              </a:lnTo>
            </a:path>
          </a:pathLst>
        </a:custGeom>
        <a:noFill/>
        <a:ln w="63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93716D-9F6F-4C33-BCAD-21BBE4FD4AAE}">
      <dsp:nvSpPr>
        <dsp:cNvPr id="0" name=""/>
        <dsp:cNvSpPr/>
      </dsp:nvSpPr>
      <dsp:spPr>
        <a:xfrm>
          <a:off x="273052" y="1734734"/>
          <a:ext cx="205918" cy="14112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11224"/>
              </a:lnTo>
              <a:lnTo>
                <a:pt x="205918" y="1411224"/>
              </a:lnTo>
            </a:path>
          </a:pathLst>
        </a:custGeom>
        <a:noFill/>
        <a:ln w="63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4FD45B-C95A-4E8F-9FEA-0D031DCED255}">
      <dsp:nvSpPr>
        <dsp:cNvPr id="0" name=""/>
        <dsp:cNvSpPr/>
      </dsp:nvSpPr>
      <dsp:spPr>
        <a:xfrm>
          <a:off x="273052" y="1734734"/>
          <a:ext cx="205918" cy="8782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8262"/>
              </a:lnTo>
              <a:lnTo>
                <a:pt x="205918" y="878262"/>
              </a:lnTo>
            </a:path>
          </a:pathLst>
        </a:custGeom>
        <a:noFill/>
        <a:ln w="63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D2B4F1-38C9-4AB5-A07B-9C063F135D82}">
      <dsp:nvSpPr>
        <dsp:cNvPr id="0" name=""/>
        <dsp:cNvSpPr/>
      </dsp:nvSpPr>
      <dsp:spPr>
        <a:xfrm>
          <a:off x="273052" y="1734734"/>
          <a:ext cx="205918" cy="3452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5299"/>
              </a:lnTo>
              <a:lnTo>
                <a:pt x="205918" y="345299"/>
              </a:lnTo>
            </a:path>
          </a:pathLst>
        </a:custGeom>
        <a:noFill/>
        <a:ln w="63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88016E-5633-4580-BF50-DD5FEE8DEE4E}">
      <dsp:nvSpPr>
        <dsp:cNvPr id="0" name=""/>
        <dsp:cNvSpPr/>
      </dsp:nvSpPr>
      <dsp:spPr>
        <a:xfrm>
          <a:off x="822169" y="559263"/>
          <a:ext cx="1944686" cy="800145"/>
        </a:xfrm>
        <a:custGeom>
          <a:avLst/>
          <a:gdLst/>
          <a:ahLst/>
          <a:cxnLst/>
          <a:rect l="0" t="0" r="0" b="0"/>
          <a:pathLst>
            <a:path>
              <a:moveTo>
                <a:pt x="1944686" y="0"/>
              </a:moveTo>
              <a:lnTo>
                <a:pt x="1944686" y="721327"/>
              </a:lnTo>
              <a:lnTo>
                <a:pt x="0" y="721327"/>
              </a:lnTo>
              <a:lnTo>
                <a:pt x="0" y="800145"/>
              </a:lnTo>
            </a:path>
          </a:pathLst>
        </a:custGeom>
        <a:noFill/>
        <a:ln w="63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55154A-5064-44F9-A26D-A04AD17A3A35}">
      <dsp:nvSpPr>
        <dsp:cNvPr id="0" name=""/>
        <dsp:cNvSpPr/>
      </dsp:nvSpPr>
      <dsp:spPr>
        <a:xfrm>
          <a:off x="2246639" y="27"/>
          <a:ext cx="1040432" cy="55923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175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900" kern="1200" dirty="0"/>
            <a:t>项目负责人</a:t>
          </a:r>
          <a:endParaRPr lang="en-US" altLang="zh-CN" sz="900" kern="1200" dirty="0"/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900" kern="1200" dirty="0"/>
            <a:t>（刘悦）</a:t>
          </a:r>
        </a:p>
      </dsp:txBody>
      <dsp:txXfrm>
        <a:off x="2246639" y="27"/>
        <a:ext cx="1040432" cy="559235"/>
      </dsp:txXfrm>
    </dsp:sp>
    <dsp:sp modelId="{55D8DC60-72D2-4530-AE5B-EC6C18DC6A77}">
      <dsp:nvSpPr>
        <dsp:cNvPr id="0" name=""/>
        <dsp:cNvSpPr/>
      </dsp:nvSpPr>
      <dsp:spPr>
        <a:xfrm>
          <a:off x="135773" y="1359408"/>
          <a:ext cx="1372791" cy="37532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175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900" kern="1200" dirty="0"/>
            <a:t>技术骨干（</a:t>
          </a:r>
          <a:r>
            <a:rPr lang="en-US" altLang="zh-CN" sz="900" kern="1200" dirty="0"/>
            <a:t>4</a:t>
          </a:r>
          <a:r>
            <a:rPr lang="zh-CN" altLang="en-US" sz="900" kern="1200" dirty="0"/>
            <a:t>人）</a:t>
          </a:r>
        </a:p>
      </dsp:txBody>
      <dsp:txXfrm>
        <a:off x="135773" y="1359408"/>
        <a:ext cx="1372791" cy="375325"/>
      </dsp:txXfrm>
    </dsp:sp>
    <dsp:sp modelId="{EEC10369-2602-40E2-8B96-B6DDF6738B34}">
      <dsp:nvSpPr>
        <dsp:cNvPr id="0" name=""/>
        <dsp:cNvSpPr/>
      </dsp:nvSpPr>
      <dsp:spPr>
        <a:xfrm>
          <a:off x="478971" y="1892371"/>
          <a:ext cx="750651" cy="37532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900" kern="1200" dirty="0"/>
            <a:t>郭嘉丰</a:t>
          </a:r>
        </a:p>
      </dsp:txBody>
      <dsp:txXfrm>
        <a:off x="478971" y="1892371"/>
        <a:ext cx="750651" cy="375325"/>
      </dsp:txXfrm>
    </dsp:sp>
    <dsp:sp modelId="{319B6E5F-B4A9-4441-807C-A63C30196E1D}">
      <dsp:nvSpPr>
        <dsp:cNvPr id="0" name=""/>
        <dsp:cNvSpPr/>
      </dsp:nvSpPr>
      <dsp:spPr>
        <a:xfrm>
          <a:off x="478971" y="2425333"/>
          <a:ext cx="750651" cy="37532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900" kern="1200" dirty="0"/>
            <a:t>张志斌</a:t>
          </a:r>
        </a:p>
      </dsp:txBody>
      <dsp:txXfrm>
        <a:off x="478971" y="2425333"/>
        <a:ext cx="750651" cy="375325"/>
      </dsp:txXfrm>
    </dsp:sp>
    <dsp:sp modelId="{0EB6B7F6-61DA-43C9-8E62-FA4D8E3AAAEC}">
      <dsp:nvSpPr>
        <dsp:cNvPr id="0" name=""/>
        <dsp:cNvSpPr/>
      </dsp:nvSpPr>
      <dsp:spPr>
        <a:xfrm>
          <a:off x="478971" y="2958296"/>
          <a:ext cx="750651" cy="37532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900" kern="1200" dirty="0"/>
            <a:t>邱强</a:t>
          </a:r>
        </a:p>
      </dsp:txBody>
      <dsp:txXfrm>
        <a:off x="478971" y="2958296"/>
        <a:ext cx="750651" cy="375325"/>
      </dsp:txXfrm>
    </dsp:sp>
    <dsp:sp modelId="{70421190-13E9-456D-9FB2-0C3011AAC6FE}">
      <dsp:nvSpPr>
        <dsp:cNvPr id="0" name=""/>
        <dsp:cNvSpPr/>
      </dsp:nvSpPr>
      <dsp:spPr>
        <a:xfrm>
          <a:off x="478971" y="3491258"/>
          <a:ext cx="750651" cy="37532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900" kern="1200" dirty="0"/>
            <a:t>官赛萍</a:t>
          </a:r>
        </a:p>
      </dsp:txBody>
      <dsp:txXfrm>
        <a:off x="478971" y="3491258"/>
        <a:ext cx="750651" cy="375325"/>
      </dsp:txXfrm>
    </dsp:sp>
    <dsp:sp modelId="{762BBF94-430E-4A00-AFD4-36682C519A70}">
      <dsp:nvSpPr>
        <dsp:cNvPr id="0" name=""/>
        <dsp:cNvSpPr/>
      </dsp:nvSpPr>
      <dsp:spPr>
        <a:xfrm>
          <a:off x="1666201" y="1359408"/>
          <a:ext cx="964211" cy="37532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175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900" kern="1200" dirty="0"/>
            <a:t>其他技术人员（</a:t>
          </a:r>
          <a:r>
            <a:rPr lang="en-US" altLang="zh-CN" sz="900" kern="1200" dirty="0"/>
            <a:t>7</a:t>
          </a:r>
          <a:r>
            <a:rPr lang="zh-CN" altLang="en-US" sz="900" kern="1200" dirty="0"/>
            <a:t>人）</a:t>
          </a:r>
        </a:p>
      </dsp:txBody>
      <dsp:txXfrm>
        <a:off x="1666201" y="1359408"/>
        <a:ext cx="964211" cy="375325"/>
      </dsp:txXfrm>
    </dsp:sp>
    <dsp:sp modelId="{AE76C97A-358E-43F1-9248-CAF1BB40762B}">
      <dsp:nvSpPr>
        <dsp:cNvPr id="0" name=""/>
        <dsp:cNvSpPr/>
      </dsp:nvSpPr>
      <dsp:spPr>
        <a:xfrm>
          <a:off x="1907254" y="1892371"/>
          <a:ext cx="750651" cy="37532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900" kern="1200" dirty="0"/>
            <a:t>何文婷</a:t>
          </a:r>
        </a:p>
      </dsp:txBody>
      <dsp:txXfrm>
        <a:off x="1907254" y="1892371"/>
        <a:ext cx="750651" cy="375325"/>
      </dsp:txXfrm>
    </dsp:sp>
    <dsp:sp modelId="{D4616507-4748-42BA-A44C-4A4B48C0422F}">
      <dsp:nvSpPr>
        <dsp:cNvPr id="0" name=""/>
        <dsp:cNvSpPr/>
      </dsp:nvSpPr>
      <dsp:spPr>
        <a:xfrm>
          <a:off x="1907254" y="2425333"/>
          <a:ext cx="750651" cy="37532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900" kern="1200" dirty="0"/>
            <a:t>李冰</a:t>
          </a:r>
        </a:p>
      </dsp:txBody>
      <dsp:txXfrm>
        <a:off x="1907254" y="2425333"/>
        <a:ext cx="750651" cy="375325"/>
      </dsp:txXfrm>
    </dsp:sp>
    <dsp:sp modelId="{4C010E79-7D3B-4532-8A3B-16E2270A4A7C}">
      <dsp:nvSpPr>
        <dsp:cNvPr id="0" name=""/>
        <dsp:cNvSpPr/>
      </dsp:nvSpPr>
      <dsp:spPr>
        <a:xfrm>
          <a:off x="1907254" y="2958296"/>
          <a:ext cx="750651" cy="37532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900" kern="1200" dirty="0"/>
            <a:t>于雷</a:t>
          </a:r>
        </a:p>
      </dsp:txBody>
      <dsp:txXfrm>
        <a:off x="1907254" y="2958296"/>
        <a:ext cx="750651" cy="375325"/>
      </dsp:txXfrm>
    </dsp:sp>
    <dsp:sp modelId="{CC717996-A916-4546-8930-622F375B3219}">
      <dsp:nvSpPr>
        <dsp:cNvPr id="0" name=""/>
        <dsp:cNvSpPr/>
      </dsp:nvSpPr>
      <dsp:spPr>
        <a:xfrm>
          <a:off x="1907254" y="3491258"/>
          <a:ext cx="750651" cy="37532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900" kern="1200" dirty="0"/>
            <a:t>王赛</a:t>
          </a:r>
        </a:p>
      </dsp:txBody>
      <dsp:txXfrm>
        <a:off x="1907254" y="3491258"/>
        <a:ext cx="750651" cy="375325"/>
      </dsp:txXfrm>
    </dsp:sp>
    <dsp:sp modelId="{1FF3AEFC-5C8B-4C7B-8C30-2DAC37A8A995}">
      <dsp:nvSpPr>
        <dsp:cNvPr id="0" name=""/>
        <dsp:cNvSpPr/>
      </dsp:nvSpPr>
      <dsp:spPr>
        <a:xfrm>
          <a:off x="1907254" y="4024221"/>
          <a:ext cx="750651" cy="37532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900" kern="1200" dirty="0"/>
            <a:t>李琳</a:t>
          </a:r>
        </a:p>
      </dsp:txBody>
      <dsp:txXfrm>
        <a:off x="1907254" y="4024221"/>
        <a:ext cx="750651" cy="375325"/>
      </dsp:txXfrm>
    </dsp:sp>
    <dsp:sp modelId="{BB2F56D5-E448-4460-8A80-C97AE96A9AE7}">
      <dsp:nvSpPr>
        <dsp:cNvPr id="0" name=""/>
        <dsp:cNvSpPr/>
      </dsp:nvSpPr>
      <dsp:spPr>
        <a:xfrm>
          <a:off x="1907254" y="4557183"/>
          <a:ext cx="750651" cy="37532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900" kern="1200" dirty="0"/>
            <a:t>陈翠婷</a:t>
          </a:r>
        </a:p>
      </dsp:txBody>
      <dsp:txXfrm>
        <a:off x="1907254" y="4557183"/>
        <a:ext cx="750651" cy="375325"/>
      </dsp:txXfrm>
    </dsp:sp>
    <dsp:sp modelId="{C635D205-6CB3-4B00-91C7-787C36AB767F}">
      <dsp:nvSpPr>
        <dsp:cNvPr id="0" name=""/>
        <dsp:cNvSpPr/>
      </dsp:nvSpPr>
      <dsp:spPr>
        <a:xfrm>
          <a:off x="1907254" y="5090146"/>
          <a:ext cx="750651" cy="37532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900" kern="1200" dirty="0"/>
            <a:t>赵岭</a:t>
          </a:r>
        </a:p>
      </dsp:txBody>
      <dsp:txXfrm>
        <a:off x="1907254" y="5090146"/>
        <a:ext cx="750651" cy="375325"/>
      </dsp:txXfrm>
    </dsp:sp>
    <dsp:sp modelId="{881DCFBA-9154-433A-9DEC-10531BE76585}">
      <dsp:nvSpPr>
        <dsp:cNvPr id="0" name=""/>
        <dsp:cNvSpPr/>
      </dsp:nvSpPr>
      <dsp:spPr>
        <a:xfrm>
          <a:off x="2788050" y="1359408"/>
          <a:ext cx="1279357" cy="37532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900" kern="1200" dirty="0"/>
            <a:t>综合管理（</a:t>
          </a:r>
          <a:r>
            <a:rPr lang="en-US" altLang="zh-CN" sz="900" kern="1200" dirty="0"/>
            <a:t>2</a:t>
          </a:r>
          <a:r>
            <a:rPr lang="zh-CN" altLang="en-US" sz="900" kern="1200" dirty="0"/>
            <a:t>人）</a:t>
          </a:r>
        </a:p>
      </dsp:txBody>
      <dsp:txXfrm>
        <a:off x="2788050" y="1359408"/>
        <a:ext cx="1279357" cy="375325"/>
      </dsp:txXfrm>
    </dsp:sp>
    <dsp:sp modelId="{892AE2D5-5F44-4A60-AA60-22FB20C00B33}">
      <dsp:nvSpPr>
        <dsp:cNvPr id="0" name=""/>
        <dsp:cNvSpPr/>
      </dsp:nvSpPr>
      <dsp:spPr>
        <a:xfrm>
          <a:off x="3107889" y="1892371"/>
          <a:ext cx="750651" cy="37532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900" kern="1200" dirty="0"/>
            <a:t>王凤</a:t>
          </a:r>
        </a:p>
      </dsp:txBody>
      <dsp:txXfrm>
        <a:off x="3107889" y="1892371"/>
        <a:ext cx="750651" cy="375325"/>
      </dsp:txXfrm>
    </dsp:sp>
    <dsp:sp modelId="{6ABD55AB-E536-4504-84F9-6DDC29D96592}">
      <dsp:nvSpPr>
        <dsp:cNvPr id="0" name=""/>
        <dsp:cNvSpPr/>
      </dsp:nvSpPr>
      <dsp:spPr>
        <a:xfrm>
          <a:off x="3107889" y="2425333"/>
          <a:ext cx="750651" cy="37532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900" kern="1200" dirty="0"/>
            <a:t>赵博文</a:t>
          </a:r>
        </a:p>
      </dsp:txBody>
      <dsp:txXfrm>
        <a:off x="3107889" y="2425333"/>
        <a:ext cx="750651" cy="375325"/>
      </dsp:txXfrm>
    </dsp:sp>
    <dsp:sp modelId="{18ED4E86-4C46-4C63-9644-55FFCBC8621F}">
      <dsp:nvSpPr>
        <dsp:cNvPr id="0" name=""/>
        <dsp:cNvSpPr/>
      </dsp:nvSpPr>
      <dsp:spPr>
        <a:xfrm>
          <a:off x="4225044" y="1359408"/>
          <a:ext cx="1172892" cy="37532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900" kern="1200" dirty="0"/>
            <a:t>驻场人员（</a:t>
          </a:r>
          <a:r>
            <a:rPr lang="en-US" altLang="zh-CN" sz="900" kern="1200" dirty="0"/>
            <a:t>1</a:t>
          </a:r>
          <a:r>
            <a:rPr lang="zh-CN" altLang="en-US" sz="900" kern="1200" dirty="0"/>
            <a:t>人）</a:t>
          </a:r>
        </a:p>
      </dsp:txBody>
      <dsp:txXfrm>
        <a:off x="4225044" y="1359408"/>
        <a:ext cx="1172892" cy="375325"/>
      </dsp:txXfrm>
    </dsp:sp>
    <dsp:sp modelId="{5DD1D0AE-FE1C-4DB5-8551-994A53E06747}">
      <dsp:nvSpPr>
        <dsp:cNvPr id="0" name=""/>
        <dsp:cNvSpPr/>
      </dsp:nvSpPr>
      <dsp:spPr>
        <a:xfrm>
          <a:off x="4518267" y="1892371"/>
          <a:ext cx="750651" cy="37532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900" kern="1200" dirty="0"/>
            <a:t>刘照阁</a:t>
          </a:r>
        </a:p>
      </dsp:txBody>
      <dsp:txXfrm>
        <a:off x="4518267" y="1892371"/>
        <a:ext cx="750651" cy="375325"/>
      </dsp:txXfrm>
    </dsp:sp>
    <dsp:sp modelId="{DACCCE3E-E855-486B-A682-290CB7622295}">
      <dsp:nvSpPr>
        <dsp:cNvPr id="0" name=""/>
        <dsp:cNvSpPr/>
      </dsp:nvSpPr>
      <dsp:spPr>
        <a:xfrm>
          <a:off x="1544344" y="716900"/>
          <a:ext cx="1143692" cy="48487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175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900" kern="1200" dirty="0"/>
            <a:t>技术负责人</a:t>
          </a:r>
          <a:endParaRPr lang="en-US" altLang="zh-CN" sz="900" kern="1200" dirty="0"/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900" kern="1200" dirty="0"/>
            <a:t>（贺广福）</a:t>
          </a:r>
        </a:p>
      </dsp:txBody>
      <dsp:txXfrm>
        <a:off x="1544344" y="716900"/>
        <a:ext cx="1143692" cy="4848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D81125-90D7-489D-8599-CB89F6A29D73}" type="datetimeFigureOut">
              <a:rPr lang="zh-CN" altLang="en-US" smtClean="0"/>
              <a:t>2025/8/24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D1407B-B314-4EBB-BD45-9D4E77B3A2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000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sz="9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0490FA-BF50-4B16-B630-490134ED6E9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39736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sz="9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0490FA-BF50-4B16-B630-490134ED6E9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03297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sz="9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0490FA-BF50-4B16-B630-490134ED6E9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pPr marL="0" marR="0" lvl="0" indent="0" algn="r" defTabSz="68578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03297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1">
              <a:lnSpc>
                <a:spcPct val="100000"/>
              </a:lnSpc>
              <a:spcBef>
                <a:spcPct val="0"/>
              </a:spcBef>
              <a:spcAft>
                <a:spcPct val="15000"/>
              </a:spcAft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技术优势：（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）已支撑安全中心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x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期，积累xxx系统，稳定服务x年</a:t>
            </a:r>
            <a:endParaRPr lang="en-US" altLang="zh-CN" sz="160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+mj-ea"/>
              <a:cs typeface="Times New Roman" panose="02020603050405020304" pitchFamily="18" charset="0"/>
            </a:endParaRPr>
          </a:p>
          <a:p>
            <a:pPr marL="0" lvl="1">
              <a:lnSpc>
                <a:spcPct val="10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	      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）自主研发监测引擎 G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S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支持亿级数据关联检索的秒级响应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，支撑多项关键业务</a:t>
            </a:r>
            <a:endParaRPr lang="zh-CN" altLang="en-US" sz="1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endParaRPr lang="en-US" altLang="zh-CN" dirty="0"/>
          </a:p>
          <a:p>
            <a:pPr marL="0" lvl="1">
              <a:lnSpc>
                <a:spcPct val="100000"/>
              </a:lnSpc>
              <a:spcBef>
                <a:spcPct val="0"/>
              </a:spcBef>
              <a:spcAft>
                <a:spcPct val="15000"/>
              </a:spcAft>
            </a:pPr>
            <a:endParaRPr lang="en-US" altLang="zh-CN" sz="1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lvl="1">
              <a:lnSpc>
                <a:spcPct val="10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、搜索系统，俞老师，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7*24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小时服务</a:t>
            </a:r>
            <a:endParaRPr lang="en-US" altLang="zh-CN" sz="1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lvl="1">
              <a:lnSpc>
                <a:spcPct val="10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 最佳论文</a:t>
            </a:r>
            <a:endParaRPr lang="en-US" altLang="zh-CN" sz="1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lvl="1">
              <a:lnSpc>
                <a:spcPct val="10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 国家奖</a:t>
            </a:r>
            <a:endParaRPr lang="en-US" altLang="zh-CN" sz="1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lvl="1">
              <a:lnSpc>
                <a:spcPct val="10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4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 流处理技术能力</a:t>
            </a:r>
            <a:endParaRPr lang="en-US" altLang="zh-CN" sz="1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lvl="1">
              <a:lnSpc>
                <a:spcPct val="10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5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 </a:t>
            </a:r>
            <a:r>
              <a:rPr lang="en-US" altLang="zh-CN" sz="16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msmarco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登顶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0490FA-BF50-4B16-B630-490134ED6E9B}" type="slidenum">
              <a:rPr lang="zh-CN" altLang="en-US" smtClean="0"/>
              <a:t>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3778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D0B82A5-46AE-40AC-868C-37005BE1BD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6E0AB45-71C4-49E4-BA3D-E171F239B5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AC1C7E8-D772-482A-9AE4-6FDD69886E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B5F70-AF65-4F10-95E6-DDEF1E3BFF62}" type="datetimeFigureOut">
              <a:rPr lang="zh-CN" altLang="en-US" smtClean="0"/>
              <a:t>2025/8/24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3E017C0-6AFF-4953-B22C-CE370E285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FB412B2-150A-45FA-91F7-DF454D1D8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8ACB-4CE2-422E-8BE0-979C7A179C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0811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C55879A-5761-4E76-A544-019348403F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B9E6D21-C4C1-4CC5-99F9-6649C354BB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8F601ED-D5E0-4CCC-A32F-A0AAEA033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B5F70-AF65-4F10-95E6-DDEF1E3BFF62}" type="datetimeFigureOut">
              <a:rPr lang="zh-CN" altLang="en-US" smtClean="0"/>
              <a:t>2025/8/24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3459980-F308-4FFD-ACBB-8E9044310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76AEE14-F64A-4FA2-BF81-D5C978D9A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8ACB-4CE2-422E-8BE0-979C7A179C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4187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D5E5ACA9-A0AB-40D8-86C5-F0515E00B2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C9214208-B87D-44CD-B5A6-EF260C6AC8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D383177-FBD0-458F-A7E2-D78065CBA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B5F70-AF65-4F10-95E6-DDEF1E3BFF62}" type="datetimeFigureOut">
              <a:rPr lang="zh-CN" altLang="en-US" smtClean="0"/>
              <a:t>2025/8/24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A9CE328-799B-493F-9701-9B1F3B4B7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3DB0E77-8CC7-4C88-89EF-ED818CC99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8ACB-4CE2-422E-8BE0-979C7A179C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34655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 flipV="1">
            <a:off x="2" y="482231"/>
            <a:ext cx="11997445" cy="12424"/>
          </a:xfrm>
          <a:prstGeom prst="line">
            <a:avLst/>
          </a:prstGeom>
          <a:ln w="25400">
            <a:solidFill>
              <a:srgbClr val="31486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4114941" y="251367"/>
            <a:ext cx="4319081" cy="4617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lvl1pPr algn="ctr">
              <a:defRPr lang="zh-CN" altLang="en-US" sz="2667" b="1">
                <a:solidFill>
                  <a:schemeClr val="accent2">
                    <a:lumMod val="50000"/>
                  </a:schemeClr>
                </a:solidFill>
                <a:latin typeface="+mj-ea"/>
                <a:cs typeface="+mn-cs"/>
              </a:defRPr>
            </a:lvl1pPr>
          </a:lstStyle>
          <a:p>
            <a:pPr marL="0" lvl="0" algn="ctr" defTabSz="914354"/>
            <a:r>
              <a:rPr lang="zh-CN" altLang="en-US" dirty="0"/>
              <a:t>单击此处编辑母版标题样式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0"/>
          </p:nvPr>
        </p:nvSpPr>
        <p:spPr>
          <a:xfrm>
            <a:off x="536813" y="1015711"/>
            <a:ext cx="10863617" cy="5162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五边形 18">
            <a:extLst>
              <a:ext uri="{FF2B5EF4-FFF2-40B4-BE49-F238E27FC236}">
                <a16:creationId xmlns:a16="http://schemas.microsoft.com/office/drawing/2014/main" id="{3C1B0AFE-2691-4403-B4DD-C4F37BAAF0CE}"/>
              </a:ext>
            </a:extLst>
          </p:cNvPr>
          <p:cNvSpPr/>
          <p:nvPr userDrawn="1"/>
        </p:nvSpPr>
        <p:spPr>
          <a:xfrm flipH="1">
            <a:off x="5781177" y="6442171"/>
            <a:ext cx="986607" cy="504056"/>
          </a:xfrm>
          <a:prstGeom prst="homePlate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fld id="{170C0C04-E408-48A9-82A4-3716296300DE}" type="slidenum">
              <a:rPr lang="zh-CN" altLang="en-US" sz="1867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pPr algn="ctr"/>
              <a:t>‹#›</a:t>
            </a:fld>
            <a:endParaRPr lang="zh-CN" altLang="en-US" sz="2400" kern="0" dirty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727315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 flipV="1">
            <a:off x="2" y="482231"/>
            <a:ext cx="11997445" cy="12424"/>
          </a:xfrm>
          <a:prstGeom prst="line">
            <a:avLst/>
          </a:prstGeom>
          <a:ln w="25400">
            <a:solidFill>
              <a:srgbClr val="31486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4114941" y="251367"/>
            <a:ext cx="4319081" cy="4617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lvl1pPr algn="ctr">
              <a:defRPr lang="zh-CN" altLang="en-US" sz="2667" b="1">
                <a:solidFill>
                  <a:schemeClr val="accent2">
                    <a:lumMod val="50000"/>
                  </a:schemeClr>
                </a:solidFill>
                <a:latin typeface="+mj-ea"/>
                <a:cs typeface="+mn-cs"/>
              </a:defRPr>
            </a:lvl1pPr>
          </a:lstStyle>
          <a:p>
            <a:pPr marL="0" lvl="0" algn="ctr" defTabSz="914354"/>
            <a:r>
              <a:rPr lang="zh-CN" altLang="en-US" dirty="0"/>
              <a:t>单击此处编辑母版标题样式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0"/>
          </p:nvPr>
        </p:nvSpPr>
        <p:spPr>
          <a:xfrm>
            <a:off x="536813" y="1015711"/>
            <a:ext cx="10863617" cy="5162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五边形 18">
            <a:extLst>
              <a:ext uri="{FF2B5EF4-FFF2-40B4-BE49-F238E27FC236}">
                <a16:creationId xmlns:a16="http://schemas.microsoft.com/office/drawing/2014/main" id="{3C1B0AFE-2691-4403-B4DD-C4F37BAAF0CE}"/>
              </a:ext>
            </a:extLst>
          </p:cNvPr>
          <p:cNvSpPr/>
          <p:nvPr userDrawn="1"/>
        </p:nvSpPr>
        <p:spPr>
          <a:xfrm flipH="1">
            <a:off x="5781177" y="6442171"/>
            <a:ext cx="986607" cy="504056"/>
          </a:xfrm>
          <a:prstGeom prst="homePlate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fld id="{170C0C04-E408-48A9-82A4-3716296300DE}" type="slidenum">
              <a:rPr lang="zh-CN" altLang="en-US" sz="1867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pPr algn="ctr"/>
              <a:t>‹#›</a:t>
            </a:fld>
            <a:endParaRPr lang="zh-CN" altLang="en-US" sz="2400" kern="0" dirty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855889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 flipV="1">
            <a:off x="2" y="482231"/>
            <a:ext cx="11997445" cy="12424"/>
          </a:xfrm>
          <a:prstGeom prst="line">
            <a:avLst/>
          </a:prstGeom>
          <a:ln w="25400">
            <a:solidFill>
              <a:srgbClr val="31486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4114941" y="251367"/>
            <a:ext cx="4319081" cy="4617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lvl1pPr algn="ctr">
              <a:defRPr lang="zh-CN" altLang="en-US" sz="2667" b="1">
                <a:solidFill>
                  <a:schemeClr val="accent2">
                    <a:lumMod val="50000"/>
                  </a:schemeClr>
                </a:solidFill>
                <a:latin typeface="+mj-ea"/>
                <a:cs typeface="+mn-cs"/>
              </a:defRPr>
            </a:lvl1pPr>
          </a:lstStyle>
          <a:p>
            <a:pPr marL="0" lvl="0" algn="ctr" defTabSz="914354"/>
            <a:r>
              <a:rPr lang="zh-CN" altLang="en-US" dirty="0"/>
              <a:t>单击此处编辑母版标题样式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0"/>
          </p:nvPr>
        </p:nvSpPr>
        <p:spPr>
          <a:xfrm>
            <a:off x="536813" y="1015711"/>
            <a:ext cx="10863617" cy="5162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五边形 18">
            <a:extLst>
              <a:ext uri="{FF2B5EF4-FFF2-40B4-BE49-F238E27FC236}">
                <a16:creationId xmlns:a16="http://schemas.microsoft.com/office/drawing/2014/main" id="{3C1B0AFE-2691-4403-B4DD-C4F37BAAF0CE}"/>
              </a:ext>
            </a:extLst>
          </p:cNvPr>
          <p:cNvSpPr/>
          <p:nvPr userDrawn="1"/>
        </p:nvSpPr>
        <p:spPr>
          <a:xfrm flipH="1">
            <a:off x="5781177" y="6442171"/>
            <a:ext cx="986607" cy="504056"/>
          </a:xfrm>
          <a:prstGeom prst="homePlate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fld id="{170C0C04-E408-48A9-82A4-3716296300DE}" type="slidenum">
              <a:rPr lang="zh-CN" altLang="en-US" sz="1867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pPr algn="ctr"/>
              <a:t>‹#›</a:t>
            </a:fld>
            <a:endParaRPr lang="zh-CN" altLang="en-US" sz="2400" kern="0" dirty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082035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 flipV="1">
            <a:off x="2" y="482231"/>
            <a:ext cx="11997445" cy="12424"/>
          </a:xfrm>
          <a:prstGeom prst="line">
            <a:avLst/>
          </a:prstGeom>
          <a:ln w="25400">
            <a:solidFill>
              <a:srgbClr val="31486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4114941" y="251367"/>
            <a:ext cx="4319081" cy="4617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lvl1pPr algn="ctr">
              <a:defRPr lang="zh-CN" altLang="en-US" sz="2667" b="1">
                <a:solidFill>
                  <a:schemeClr val="accent2">
                    <a:lumMod val="50000"/>
                  </a:schemeClr>
                </a:solidFill>
                <a:latin typeface="+mj-ea"/>
                <a:cs typeface="+mn-cs"/>
              </a:defRPr>
            </a:lvl1pPr>
          </a:lstStyle>
          <a:p>
            <a:pPr marL="0" lvl="0" algn="ctr" defTabSz="914354"/>
            <a:r>
              <a:rPr lang="zh-CN" altLang="en-US" dirty="0"/>
              <a:t>单击此处编辑母版标题样式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0"/>
          </p:nvPr>
        </p:nvSpPr>
        <p:spPr>
          <a:xfrm>
            <a:off x="536813" y="1015711"/>
            <a:ext cx="10863617" cy="5162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五边形 18">
            <a:extLst>
              <a:ext uri="{FF2B5EF4-FFF2-40B4-BE49-F238E27FC236}">
                <a16:creationId xmlns:a16="http://schemas.microsoft.com/office/drawing/2014/main" id="{3C1B0AFE-2691-4403-B4DD-C4F37BAAF0CE}"/>
              </a:ext>
            </a:extLst>
          </p:cNvPr>
          <p:cNvSpPr/>
          <p:nvPr userDrawn="1"/>
        </p:nvSpPr>
        <p:spPr>
          <a:xfrm flipH="1">
            <a:off x="5781177" y="6442171"/>
            <a:ext cx="986607" cy="504056"/>
          </a:xfrm>
          <a:prstGeom prst="homePlate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fld id="{170C0C04-E408-48A9-82A4-3716296300DE}" type="slidenum">
              <a:rPr lang="zh-CN" altLang="en-US" sz="1867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pPr algn="ctr"/>
              <a:t>‹#›</a:t>
            </a:fld>
            <a:endParaRPr lang="zh-CN" altLang="en-US" sz="2400" kern="0" dirty="0">
              <a:solidFill>
                <a:sysClr val="window" lastClr="FFFFFF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66661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9C13E69-AB98-42E3-A0A5-9A1F6AFA8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02CEAE4-D301-42B0-A53E-6F018730B4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2B14A3A-C562-4D3F-A086-4E1B3ABCC7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B5F70-AF65-4F10-95E6-DDEF1E3BFF62}" type="datetimeFigureOut">
              <a:rPr lang="zh-CN" altLang="en-US" smtClean="0"/>
              <a:t>2025/8/24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8BD0643-AFEC-4BC7-8EA5-2E4928E48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1FBA65B-FEA7-4726-BA50-CF252BCCA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8ACB-4CE2-422E-8BE0-979C7A179C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7250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1AFC343-9CB3-4D69-B754-ED4651C674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26A8629-4181-4C50-BA8E-88698B8E0B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F9269D3-3587-47AD-B1CF-90F73AF2B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B5F70-AF65-4F10-95E6-DDEF1E3BFF62}" type="datetimeFigureOut">
              <a:rPr lang="zh-CN" altLang="en-US" smtClean="0"/>
              <a:t>2025/8/24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6AC7B0C-A1E7-493B-BDAB-A1F9D8744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017C7DC-209A-483B-A2A7-D6258A3B4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8ACB-4CE2-422E-8BE0-979C7A179C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6438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E97E772-C405-4A8A-92B0-52B960AD40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5BAC5AE-3119-4D8D-B2A4-BB99873CDF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1A3BF70-7F50-4998-8178-3C2A92F214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93FF135-6E79-49BA-8E85-1BC47ECF0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B5F70-AF65-4F10-95E6-DDEF1E3BFF62}" type="datetimeFigureOut">
              <a:rPr lang="zh-CN" altLang="en-US" smtClean="0"/>
              <a:t>2025/8/24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92CC8B4-62A6-4BB1-883F-3FDAC29E5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79C6877-8E26-48EC-A5EE-FB8F03CBE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8ACB-4CE2-422E-8BE0-979C7A179C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4905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FC17B07-C7F6-4EA2-A96F-C2B6816AA4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5909ABC-EEBD-49E0-BC38-6FA1346B0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96337A4-E3CA-4299-B319-F8483E5036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F8CFB0FF-06CE-48C4-B3FD-5BC237880D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4752603F-7365-4753-8C42-DC67CC5852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1A185010-B48C-461A-B0B4-F407F725FB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B5F70-AF65-4F10-95E6-DDEF1E3BFF62}" type="datetimeFigureOut">
              <a:rPr lang="zh-CN" altLang="en-US" smtClean="0"/>
              <a:t>2025/8/24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F0B41605-E767-4C2A-8B3C-B4AC91D9E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8CCDC223-537A-4828-BF4E-21F6CF74C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8ACB-4CE2-422E-8BE0-979C7A179C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7180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463DE1F-FDDC-42FE-807E-988953BE5F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229D97F8-15CC-4F9A-ABC6-37A8633FDB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B5F70-AF65-4F10-95E6-DDEF1E3BFF62}" type="datetimeFigureOut">
              <a:rPr lang="zh-CN" altLang="en-US" smtClean="0"/>
              <a:t>2025/8/24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FEDBB259-F014-4663-937A-E8D537481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91AD114-4A5F-4F1D-9A6F-5503FAA17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8ACB-4CE2-422E-8BE0-979C7A179C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4263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3269DE0-3D57-4C9F-B355-3FAD7FF3A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B5F70-AF65-4F10-95E6-DDEF1E3BFF62}" type="datetimeFigureOut">
              <a:rPr lang="zh-CN" altLang="en-US" smtClean="0"/>
              <a:t>2025/8/24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B131100-5A73-4B80-82F6-2675CE558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5C359C0-4E23-4C60-BB89-A23DF11C0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8ACB-4CE2-422E-8BE0-979C7A179C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614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6DCF807-94C0-41F4-B1DD-8D95E20B7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E04B743-8BA7-4A69-8A27-2408FBB13B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87335E8A-E75B-4790-9BD0-B5F7BE51E4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125651A-DFF4-4AE1-A672-92E8F15AA3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B5F70-AF65-4F10-95E6-DDEF1E3BFF62}" type="datetimeFigureOut">
              <a:rPr lang="zh-CN" altLang="en-US" smtClean="0"/>
              <a:t>2025/8/24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3A0D3F8-A8B3-4E9A-B5DF-DF016A5066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D4C77C0-5181-4E17-9742-FA8922AC0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8ACB-4CE2-422E-8BE0-979C7A179C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8505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5F8E3D5-A04B-45EC-BD3F-281AC549F2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7D5229C8-A714-45C1-BB77-481FCF2A54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7309640-B4B0-4BE8-9AE0-4C1A444912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E9E0A05-E571-449B-B060-5A7B2D656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B5F70-AF65-4F10-95E6-DDEF1E3BFF62}" type="datetimeFigureOut">
              <a:rPr lang="zh-CN" altLang="en-US" smtClean="0"/>
              <a:t>2025/8/24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AD02808-ECD0-430A-BCC0-6DC81DED19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3DEB545-7145-4709-877D-C72105583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28ACB-4CE2-422E-8BE0-979C7A179C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2928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4DE1DC4C-1DE3-4DA1-B88C-DD4560568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8283D06-E877-42F2-BC7C-0F6D514077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D5DE5B9-781A-4737-B380-742950B362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9B5F70-AF65-4F10-95E6-DDEF1E3BFF62}" type="datetimeFigureOut">
              <a:rPr lang="zh-CN" altLang="en-US" smtClean="0"/>
              <a:t>2025/8/24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3AAAF6C-55DD-431A-AC62-5B0CE2BE83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E34C14D-4EC4-4EC9-BC91-0E7A4BE35B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428ACB-4CE2-422E-8BE0-979C7A179C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4721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chart" Target="../charts/chart1.xml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6351181" y="1236089"/>
            <a:ext cx="5528931" cy="5030027"/>
          </a:xfrm>
          <a:prstGeom prst="rect">
            <a:avLst/>
          </a:prstGeom>
          <a:solidFill>
            <a:schemeClr val="bg1"/>
          </a:solidFill>
          <a:ln w="28575">
            <a:gradFill flip="none" rotWithShape="1">
              <a:gsLst>
                <a:gs pos="0">
                  <a:srgbClr val="FFFFFF"/>
                </a:gs>
                <a:gs pos="100000">
                  <a:srgbClr val="D9D9DA"/>
                </a:gs>
              </a:gsLst>
              <a:lin ang="2700000" scaled="0"/>
              <a:tileRect/>
            </a:gradFill>
          </a:ln>
          <a:effectLst>
            <a:outerShdw blurRad="190500" dist="12700" dir="2400000" sx="101000" sy="101000" algn="tl" rotWithShape="0">
              <a:schemeClr val="bg1">
                <a:lumMod val="75000"/>
                <a:alpha val="2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1828" tIns="80913" rIns="161828" bIns="80913" anchor="ctr"/>
          <a:lstStyle/>
          <a:p>
            <a:pPr algn="ctr" defTabSz="1625519">
              <a:defRPr/>
            </a:pPr>
            <a:endParaRPr lang="zh-CN" altLang="en-US" sz="3200" dirty="0">
              <a:solidFill>
                <a:srgbClr val="FFFFFF"/>
              </a:solidFill>
              <a:latin typeface="Arial" panose="020B0604020202020204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5" name="矩形: 圆角 4">
            <a:extLst>
              <a:ext uri="{FF2B5EF4-FFF2-40B4-BE49-F238E27FC236}">
                <a16:creationId xmlns:a16="http://schemas.microsoft.com/office/drawing/2014/main" id="{2C779800-B63A-452B-95CD-8B62FE84C21F}"/>
              </a:ext>
            </a:extLst>
          </p:cNvPr>
          <p:cNvSpPr/>
          <p:nvPr/>
        </p:nvSpPr>
        <p:spPr>
          <a:xfrm>
            <a:off x="7010400" y="3479514"/>
            <a:ext cx="4256715" cy="265935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endParaRPr lang="zh-CN" altLang="en-US">
              <a:solidFill>
                <a:prstClr val="white"/>
              </a:solidFill>
              <a:latin typeface="Arial"/>
              <a:ea typeface="黑体" panose="02010609060101010101" pitchFamily="49" charset="-122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C2EFA569-E942-429D-8571-D7A42F38F988}"/>
              </a:ext>
            </a:extLst>
          </p:cNvPr>
          <p:cNvSpPr/>
          <p:nvPr/>
        </p:nvSpPr>
        <p:spPr>
          <a:xfrm>
            <a:off x="145030" y="1082843"/>
            <a:ext cx="6022084" cy="529476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279400" dist="25400" dir="5400000" rotWithShape="0">
              <a:srgbClr val="000000">
                <a:alpha val="8433"/>
              </a:srgbClr>
            </a:outerShdw>
          </a:effectLst>
        </p:spPr>
        <p:txBody>
          <a:bodyPr lIns="33867" tIns="33867" rIns="33867" bIns="33867" anchor="ctr"/>
          <a:lstStyle/>
          <a:p>
            <a:pPr algn="ctr" defTabSz="304792" hangingPunct="0">
              <a:defRPr/>
            </a:pPr>
            <a:endParaRPr lang="zh-CN" altLang="en-US" sz="2133" kern="0" dirty="0">
              <a:solidFill>
                <a:srgbClr val="FFFFFF"/>
              </a:solidFill>
              <a:latin typeface="Avenir Next Medium"/>
              <a:ea typeface="黑体" panose="02010609060101010101" pitchFamily="49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项目</a:t>
            </a:r>
            <a:r>
              <a:rPr altLang="en-US" dirty="0"/>
              <a:t>团队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6337003" y="1654633"/>
            <a:ext cx="5528931" cy="1734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594" indent="-228594" defTabSz="914354">
              <a:lnSpc>
                <a:spcPct val="110000"/>
              </a:lnSpc>
              <a:buFont typeface="Wingdings" panose="05000000000000000000" pitchFamily="2" charset="2"/>
              <a:buChar char="u"/>
              <a:defRPr/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项目负责人：</a:t>
            </a:r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刘悦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（博士，正高级工程师，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余年项目管理）</a:t>
            </a:r>
            <a:endParaRPr lang="en-US" altLang="zh-CN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8594" indent="-228594" defTabSz="914354">
              <a:lnSpc>
                <a:spcPct val="110000"/>
              </a:lnSpc>
              <a:buFont typeface="Wingdings" panose="05000000000000000000" pitchFamily="2" charset="2"/>
              <a:buChar char="u"/>
              <a:defRPr/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技术负责人：</a:t>
            </a:r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贺广福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（硕士，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年以上的相关开发经验）</a:t>
            </a:r>
            <a:endParaRPr lang="en-US" altLang="zh-CN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8594" indent="-228594" defTabSz="914354">
              <a:lnSpc>
                <a:spcPct val="110000"/>
              </a:lnSpc>
              <a:buFont typeface="Wingdings" panose="05000000000000000000" pitchFamily="2" charset="2"/>
              <a:buChar char="u"/>
              <a:defRPr/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技术骨干：</a:t>
            </a:r>
            <a:r>
              <a:rPr lang="en-US" alt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（均为博士，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年以上相关开发经验）</a:t>
            </a:r>
            <a:endParaRPr lang="en-US" altLang="zh-CN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8594" indent="-228594" defTabSz="914354">
              <a:lnSpc>
                <a:spcPct val="110000"/>
              </a:lnSpc>
              <a:buFont typeface="Wingdings" panose="05000000000000000000" pitchFamily="2" charset="2"/>
              <a:buChar char="u"/>
              <a:defRPr/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其他技术人员：</a:t>
            </a:r>
            <a:r>
              <a:rPr lang="en-US" alt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（开发经验丰富）</a:t>
            </a:r>
            <a:endParaRPr lang="en-US" altLang="zh-CN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8594" indent="-228594" defTabSz="914354">
              <a:lnSpc>
                <a:spcPct val="110000"/>
              </a:lnSpc>
              <a:buFont typeface="Wingdings" panose="05000000000000000000" pitchFamily="2" charset="2"/>
              <a:buChar char="u"/>
              <a:defRPr/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综合团队：</a:t>
            </a:r>
            <a:r>
              <a:rPr lang="en-US" alt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（专职测试和现场支撑各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名，专职文档整理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名，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年以上相关方向的从业经验）</a:t>
            </a:r>
            <a:endParaRPr lang="en-US" altLang="zh-CN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8594" indent="-228594" defTabSz="914354">
              <a:lnSpc>
                <a:spcPct val="110000"/>
              </a:lnSpc>
              <a:buFont typeface="Wingdings" panose="05000000000000000000" pitchFamily="2" charset="2"/>
              <a:buChar char="u"/>
              <a:defRPr/>
            </a:pP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驻场人员：</a:t>
            </a:r>
            <a:r>
              <a:rPr lang="en-US" alt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（硕士，</a:t>
            </a:r>
            <a:r>
              <a:rPr lang="en-US" altLang="zh-CN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年工作经验）</a:t>
            </a:r>
            <a:endParaRPr lang="en-US" altLang="zh-CN" sz="14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9"/>
          <p:cNvGrpSpPr/>
          <p:nvPr/>
        </p:nvGrpSpPr>
        <p:grpSpPr>
          <a:xfrm>
            <a:off x="7176257" y="672833"/>
            <a:ext cx="4090860" cy="916408"/>
            <a:chOff x="5382191" y="663329"/>
            <a:chExt cx="3068145" cy="687306"/>
          </a:xfrm>
        </p:grpSpPr>
        <p:grpSp>
          <p:nvGrpSpPr>
            <p:cNvPr id="4" name="그룹 18">
              <a:extLst>
                <a:ext uri="{FF2B5EF4-FFF2-40B4-BE49-F238E27FC236}">
                  <a16:creationId xmlns:a16="http://schemas.microsoft.com/office/drawing/2014/main" id="{7527DB64-4F65-455D-8FF0-709C255795CA}"/>
                </a:ext>
              </a:extLst>
            </p:cNvPr>
            <p:cNvGrpSpPr/>
            <p:nvPr/>
          </p:nvGrpSpPr>
          <p:grpSpPr>
            <a:xfrm>
              <a:off x="5382191" y="663329"/>
              <a:ext cx="3068145" cy="687306"/>
              <a:chOff x="1828804" y="3277422"/>
              <a:chExt cx="5486396" cy="1105946"/>
            </a:xfrm>
          </p:grpSpPr>
          <p:sp>
            <p:nvSpPr>
              <p:cNvPr id="10" name="Freeform 5">
                <a:extLst>
                  <a:ext uri="{FF2B5EF4-FFF2-40B4-BE49-F238E27FC236}">
                    <a16:creationId xmlns:a16="http://schemas.microsoft.com/office/drawing/2014/main" id="{A2743B0B-0D76-4CFB-BF29-E6D2F7DE5CC6}"/>
                  </a:ext>
                </a:extLst>
              </p:cNvPr>
              <p:cNvSpPr/>
              <p:nvPr/>
            </p:nvSpPr>
            <p:spPr bwMode="auto">
              <a:xfrm>
                <a:off x="1828804" y="3700246"/>
                <a:ext cx="1009282" cy="683122"/>
              </a:xfrm>
              <a:custGeom>
                <a:avLst/>
                <a:gdLst>
                  <a:gd name="T0" fmla="*/ 0 w 1167"/>
                  <a:gd name="T1" fmla="*/ 0 h 538"/>
                  <a:gd name="T2" fmla="*/ 163 w 1167"/>
                  <a:gd name="T3" fmla="*/ 135 h 538"/>
                  <a:gd name="T4" fmla="*/ 325 w 1167"/>
                  <a:gd name="T5" fmla="*/ 270 h 538"/>
                  <a:gd name="T6" fmla="*/ 163 w 1167"/>
                  <a:gd name="T7" fmla="*/ 404 h 538"/>
                  <a:gd name="T8" fmla="*/ 0 w 1167"/>
                  <a:gd name="T9" fmla="*/ 538 h 538"/>
                  <a:gd name="T10" fmla="*/ 0 w 1167"/>
                  <a:gd name="T11" fmla="*/ 538 h 538"/>
                  <a:gd name="T12" fmla="*/ 1167 w 1167"/>
                  <a:gd name="T13" fmla="*/ 538 h 538"/>
                  <a:gd name="T14" fmla="*/ 1167 w 1167"/>
                  <a:gd name="T15" fmla="*/ 0 h 538"/>
                  <a:gd name="T16" fmla="*/ 0 w 1167"/>
                  <a:gd name="T17" fmla="*/ 0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7" h="538">
                    <a:moveTo>
                      <a:pt x="0" y="0"/>
                    </a:moveTo>
                    <a:lnTo>
                      <a:pt x="163" y="135"/>
                    </a:lnTo>
                    <a:lnTo>
                      <a:pt x="325" y="270"/>
                    </a:lnTo>
                    <a:lnTo>
                      <a:pt x="163" y="404"/>
                    </a:lnTo>
                    <a:lnTo>
                      <a:pt x="0" y="538"/>
                    </a:lnTo>
                    <a:lnTo>
                      <a:pt x="0" y="538"/>
                    </a:lnTo>
                    <a:lnTo>
                      <a:pt x="1167" y="538"/>
                    </a:lnTo>
                    <a:lnTo>
                      <a:pt x="116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984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62560" tIns="81280" rIns="162560" bIns="8128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ko-KR" altLang="en-US" sz="2487">
                  <a:solidFill>
                    <a:prstClr val="black"/>
                  </a:solidFill>
                  <a:latin typeface="Arial"/>
                  <a:ea typeface="돋움" panose="020B0503020000020004" pitchFamily="34" charset="-127"/>
                </a:endParaRPr>
              </a:p>
            </p:txBody>
          </p:sp>
          <p:sp>
            <p:nvSpPr>
              <p:cNvPr id="11" name="Freeform 6">
                <a:extLst>
                  <a:ext uri="{FF2B5EF4-FFF2-40B4-BE49-F238E27FC236}">
                    <a16:creationId xmlns:a16="http://schemas.microsoft.com/office/drawing/2014/main" id="{4C74A522-BE96-4087-B01D-AC86CC991E1A}"/>
                  </a:ext>
                </a:extLst>
              </p:cNvPr>
              <p:cNvSpPr/>
              <p:nvPr/>
            </p:nvSpPr>
            <p:spPr bwMode="auto">
              <a:xfrm>
                <a:off x="2292661" y="3333290"/>
                <a:ext cx="545426" cy="1050078"/>
              </a:xfrm>
              <a:custGeom>
                <a:avLst/>
                <a:gdLst>
                  <a:gd name="T0" fmla="*/ 506 w 506"/>
                  <a:gd name="T1" fmla="*/ 827 h 827"/>
                  <a:gd name="T2" fmla="*/ 0 w 506"/>
                  <a:gd name="T3" fmla="*/ 538 h 827"/>
                  <a:gd name="T4" fmla="*/ 0 w 506"/>
                  <a:gd name="T5" fmla="*/ 0 h 827"/>
                  <a:gd name="T6" fmla="*/ 506 w 506"/>
                  <a:gd name="T7" fmla="*/ 289 h 827"/>
                  <a:gd name="T8" fmla="*/ 506 w 506"/>
                  <a:gd name="T9" fmla="*/ 827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6" h="827">
                    <a:moveTo>
                      <a:pt x="506" y="827"/>
                    </a:moveTo>
                    <a:lnTo>
                      <a:pt x="0" y="538"/>
                    </a:lnTo>
                    <a:lnTo>
                      <a:pt x="0" y="0"/>
                    </a:lnTo>
                    <a:lnTo>
                      <a:pt x="506" y="289"/>
                    </a:lnTo>
                    <a:lnTo>
                      <a:pt x="506" y="827"/>
                    </a:lnTo>
                    <a:close/>
                  </a:path>
                </a:pathLst>
              </a:custGeom>
              <a:solidFill>
                <a:srgbClr val="0E47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62560" tIns="81280" rIns="162560" bIns="8128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ko-KR" altLang="en-US" sz="2487">
                  <a:solidFill>
                    <a:prstClr val="black"/>
                  </a:solidFill>
                  <a:latin typeface="Arial"/>
                  <a:ea typeface="돋움" panose="020B0503020000020004" pitchFamily="34" charset="-127"/>
                </a:endParaRPr>
              </a:p>
            </p:txBody>
          </p:sp>
          <p:sp>
            <p:nvSpPr>
              <p:cNvPr id="12" name="Freeform 7">
                <a:extLst>
                  <a:ext uri="{FF2B5EF4-FFF2-40B4-BE49-F238E27FC236}">
                    <a16:creationId xmlns:a16="http://schemas.microsoft.com/office/drawing/2014/main" id="{5487989B-CD45-4D17-B70E-8D109B6BFDFA}"/>
                  </a:ext>
                </a:extLst>
              </p:cNvPr>
              <p:cNvSpPr/>
              <p:nvPr/>
            </p:nvSpPr>
            <p:spPr bwMode="auto">
              <a:xfrm>
                <a:off x="6305918" y="3696437"/>
                <a:ext cx="1009282" cy="683122"/>
              </a:xfrm>
              <a:custGeom>
                <a:avLst/>
                <a:gdLst>
                  <a:gd name="T0" fmla="*/ 1167 w 1167"/>
                  <a:gd name="T1" fmla="*/ 0 h 538"/>
                  <a:gd name="T2" fmla="*/ 1004 w 1167"/>
                  <a:gd name="T3" fmla="*/ 134 h 538"/>
                  <a:gd name="T4" fmla="*/ 842 w 1167"/>
                  <a:gd name="T5" fmla="*/ 268 h 538"/>
                  <a:gd name="T6" fmla="*/ 1004 w 1167"/>
                  <a:gd name="T7" fmla="*/ 404 h 538"/>
                  <a:gd name="T8" fmla="*/ 1167 w 1167"/>
                  <a:gd name="T9" fmla="*/ 538 h 538"/>
                  <a:gd name="T10" fmla="*/ 1167 w 1167"/>
                  <a:gd name="T11" fmla="*/ 538 h 538"/>
                  <a:gd name="T12" fmla="*/ 0 w 1167"/>
                  <a:gd name="T13" fmla="*/ 538 h 538"/>
                  <a:gd name="T14" fmla="*/ 0 w 1167"/>
                  <a:gd name="T15" fmla="*/ 0 h 538"/>
                  <a:gd name="T16" fmla="*/ 1167 w 1167"/>
                  <a:gd name="T17" fmla="*/ 0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7" h="538">
                    <a:moveTo>
                      <a:pt x="1167" y="0"/>
                    </a:moveTo>
                    <a:lnTo>
                      <a:pt x="1004" y="134"/>
                    </a:lnTo>
                    <a:lnTo>
                      <a:pt x="842" y="268"/>
                    </a:lnTo>
                    <a:lnTo>
                      <a:pt x="1004" y="404"/>
                    </a:lnTo>
                    <a:lnTo>
                      <a:pt x="1167" y="538"/>
                    </a:lnTo>
                    <a:lnTo>
                      <a:pt x="1167" y="538"/>
                    </a:lnTo>
                    <a:lnTo>
                      <a:pt x="0" y="538"/>
                    </a:lnTo>
                    <a:lnTo>
                      <a:pt x="0" y="0"/>
                    </a:lnTo>
                    <a:lnTo>
                      <a:pt x="1167" y="0"/>
                    </a:lnTo>
                    <a:close/>
                  </a:path>
                </a:pathLst>
              </a:custGeom>
              <a:solidFill>
                <a:srgbClr val="1984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62560" tIns="81280" rIns="162560" bIns="8128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ko-KR" altLang="en-US" sz="2487">
                  <a:solidFill>
                    <a:prstClr val="black"/>
                  </a:solidFill>
                  <a:latin typeface="Arial"/>
                  <a:ea typeface="돋움" panose="020B0503020000020004" pitchFamily="34" charset="-127"/>
                </a:endParaRPr>
              </a:p>
            </p:txBody>
          </p:sp>
          <p:sp>
            <p:nvSpPr>
              <p:cNvPr id="13" name="Freeform 8">
                <a:extLst>
                  <a:ext uri="{FF2B5EF4-FFF2-40B4-BE49-F238E27FC236}">
                    <a16:creationId xmlns:a16="http://schemas.microsoft.com/office/drawing/2014/main" id="{78857A4B-E408-43E4-BBDE-B807B5E7CFB2}"/>
                  </a:ext>
                </a:extLst>
              </p:cNvPr>
              <p:cNvSpPr/>
              <p:nvPr/>
            </p:nvSpPr>
            <p:spPr bwMode="auto">
              <a:xfrm>
                <a:off x="6305916" y="3330751"/>
                <a:ext cx="545426" cy="1050078"/>
              </a:xfrm>
              <a:custGeom>
                <a:avLst/>
                <a:gdLst>
                  <a:gd name="T0" fmla="*/ 0 w 506"/>
                  <a:gd name="T1" fmla="*/ 827 h 827"/>
                  <a:gd name="T2" fmla="*/ 506 w 506"/>
                  <a:gd name="T3" fmla="*/ 538 h 827"/>
                  <a:gd name="T4" fmla="*/ 506 w 506"/>
                  <a:gd name="T5" fmla="*/ 0 h 827"/>
                  <a:gd name="T6" fmla="*/ 0 w 506"/>
                  <a:gd name="T7" fmla="*/ 289 h 827"/>
                  <a:gd name="T8" fmla="*/ 0 w 506"/>
                  <a:gd name="T9" fmla="*/ 827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6" h="827">
                    <a:moveTo>
                      <a:pt x="0" y="827"/>
                    </a:moveTo>
                    <a:lnTo>
                      <a:pt x="506" y="538"/>
                    </a:lnTo>
                    <a:lnTo>
                      <a:pt x="506" y="0"/>
                    </a:lnTo>
                    <a:lnTo>
                      <a:pt x="0" y="289"/>
                    </a:lnTo>
                    <a:lnTo>
                      <a:pt x="0" y="827"/>
                    </a:lnTo>
                    <a:close/>
                  </a:path>
                </a:pathLst>
              </a:custGeom>
              <a:solidFill>
                <a:srgbClr val="0E47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62560" tIns="81280" rIns="162560" bIns="8128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ko-KR" altLang="en-US" sz="2487">
                  <a:solidFill>
                    <a:prstClr val="black"/>
                  </a:solidFill>
                  <a:latin typeface="Arial"/>
                  <a:ea typeface="돋움" panose="020B0503020000020004" pitchFamily="34" charset="-127"/>
                </a:endParaRPr>
              </a:p>
            </p:txBody>
          </p:sp>
          <p:sp>
            <p:nvSpPr>
              <p:cNvPr id="14" name="Rectangle 9">
                <a:extLst>
                  <a:ext uri="{FF2B5EF4-FFF2-40B4-BE49-F238E27FC236}">
                    <a16:creationId xmlns:a16="http://schemas.microsoft.com/office/drawing/2014/main" id="{F12A0264-E415-4EB2-8333-BDD499A6DC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2661" y="3277422"/>
                <a:ext cx="4558682" cy="737720"/>
              </a:xfrm>
              <a:prstGeom prst="rect">
                <a:avLst/>
              </a:prstGeom>
              <a:solidFill>
                <a:srgbClr val="1D989F"/>
              </a:solidFill>
              <a:ln w="9525"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>
                        <a:alpha val="17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5400000" scaled="1"/>
                  <a:tileRect/>
                </a:gradFill>
                <a:miter lim="800000"/>
              </a:ln>
            </p:spPr>
            <p:txBody>
              <a:bodyPr vert="horz" wrap="square" lIns="162560" tIns="81280" rIns="162560" bIns="8128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ko-KR" altLang="en-US" sz="2487">
                  <a:solidFill>
                    <a:prstClr val="black"/>
                  </a:solidFill>
                  <a:latin typeface="Arial"/>
                  <a:ea typeface="돋움" panose="020B0503020000020004" pitchFamily="34" charset="-127"/>
                </a:endParaRPr>
              </a:p>
            </p:txBody>
          </p:sp>
        </p:grpSp>
        <p:sp>
          <p:nvSpPr>
            <p:cNvPr id="8" name="矩形 7"/>
            <p:cNvSpPr/>
            <p:nvPr/>
          </p:nvSpPr>
          <p:spPr>
            <a:xfrm>
              <a:off x="5905948" y="772449"/>
              <a:ext cx="1941878" cy="2847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354">
                <a:defRPr/>
              </a:pPr>
              <a:r>
                <a:rPr lang="zh-CN" altLang="en-US" sz="1867" b="1" dirty="0">
                  <a:solidFill>
                    <a:prstClr val="white"/>
                  </a:solidFill>
                  <a:latin typeface="微软雅黑" panose="020B0503020204020204" pitchFamily="34" charset="-122"/>
                  <a:ea typeface="黑体" panose="02010609060101010101" pitchFamily="49" charset="-122"/>
                </a:rPr>
                <a:t>中科院计算所项目团队</a:t>
              </a:r>
              <a:endParaRPr lang="zh-CN" altLang="en-US" b="1" dirty="0">
                <a:solidFill>
                  <a:prstClr val="white"/>
                </a:solidFill>
                <a:latin typeface="Arial"/>
                <a:ea typeface="黑体" panose="02010609060101010101" pitchFamily="49" charset="-122"/>
              </a:endParaRPr>
            </a:p>
          </p:txBody>
        </p:sp>
      </p:grpSp>
      <p:graphicFrame>
        <p:nvGraphicFramePr>
          <p:cNvPr id="16" name="图表 15"/>
          <p:cNvGraphicFramePr/>
          <p:nvPr/>
        </p:nvGraphicFramePr>
        <p:xfrm>
          <a:off x="7438065" y="4219253"/>
          <a:ext cx="3425145" cy="20376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" name="文本框 18">
            <a:extLst>
              <a:ext uri="{FF2B5EF4-FFF2-40B4-BE49-F238E27FC236}">
                <a16:creationId xmlns:a16="http://schemas.microsoft.com/office/drawing/2014/main" id="{85312D09-997C-46AA-BB6E-E97504EFAEEB}"/>
              </a:ext>
            </a:extLst>
          </p:cNvPr>
          <p:cNvSpPr txBox="1"/>
          <p:nvPr/>
        </p:nvSpPr>
        <p:spPr>
          <a:xfrm>
            <a:off x="8013843" y="3546292"/>
            <a:ext cx="221921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354">
              <a:defRPr/>
            </a:pPr>
            <a:r>
              <a:rPr lang="zh-CN" altLang="en-US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项目成员共计 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16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r>
              <a:rPr lang="zh-CN" altLang="en-US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sz="16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914354">
              <a:defRPr/>
            </a:pPr>
            <a:r>
              <a:rPr lang="zh-CN" altLang="en-US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博士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r>
              <a:rPr lang="zh-CN" altLang="en-US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，硕士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endParaRPr lang="en-US" altLang="zh-CN" sz="1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6" name="图示 5">
            <a:extLst>
              <a:ext uri="{FF2B5EF4-FFF2-40B4-BE49-F238E27FC236}">
                <a16:creationId xmlns:a16="http://schemas.microsoft.com/office/drawing/2014/main" id="{7C3F80BA-F72D-548E-62F7-799DF7E5C8D7}"/>
              </a:ext>
            </a:extLst>
          </p:cNvPr>
          <p:cNvGraphicFramePr/>
          <p:nvPr/>
        </p:nvGraphicFramePr>
        <p:xfrm>
          <a:off x="190295" y="672834"/>
          <a:ext cx="5533711" cy="5465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18" name="图表 17">
            <a:extLst>
              <a:ext uri="{FF2B5EF4-FFF2-40B4-BE49-F238E27FC236}">
                <a16:creationId xmlns:a16="http://schemas.microsoft.com/office/drawing/2014/main" id="{437634BE-4CEC-03BE-90CB-3D5BF4161AE6}"/>
              </a:ext>
            </a:extLst>
          </p:cNvPr>
          <p:cNvGraphicFramePr>
            <a:graphicFrameLocks/>
          </p:cNvGraphicFramePr>
          <p:nvPr/>
        </p:nvGraphicFramePr>
        <p:xfrm>
          <a:off x="7835474" y="4233113"/>
          <a:ext cx="2225449" cy="2037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pSp>
        <p:nvGrpSpPr>
          <p:cNvPr id="21" name="组合 20">
            <a:extLst>
              <a:ext uri="{FF2B5EF4-FFF2-40B4-BE49-F238E27FC236}">
                <a16:creationId xmlns:a16="http://schemas.microsoft.com/office/drawing/2014/main" id="{82B092C8-0AB9-422B-89F3-475AEDE87BE5}"/>
              </a:ext>
            </a:extLst>
          </p:cNvPr>
          <p:cNvGrpSpPr/>
          <p:nvPr/>
        </p:nvGrpSpPr>
        <p:grpSpPr>
          <a:xfrm>
            <a:off x="1846342" y="4207856"/>
            <a:ext cx="8499316" cy="1717192"/>
            <a:chOff x="1331422" y="3062778"/>
            <a:chExt cx="6374487" cy="1287894"/>
          </a:xfrm>
        </p:grpSpPr>
        <p:sp>
          <p:nvSpPr>
            <p:cNvPr id="20" name="矩形: 圆角 19">
              <a:extLst>
                <a:ext uri="{FF2B5EF4-FFF2-40B4-BE49-F238E27FC236}">
                  <a16:creationId xmlns:a16="http://schemas.microsoft.com/office/drawing/2014/main" id="{BCC5C1D2-264B-48D0-AB61-0E6B3C9BC0F8}"/>
                </a:ext>
              </a:extLst>
            </p:cNvPr>
            <p:cNvSpPr/>
            <p:nvPr/>
          </p:nvSpPr>
          <p:spPr>
            <a:xfrm>
              <a:off x="1331422" y="3062778"/>
              <a:ext cx="6374487" cy="1287894"/>
            </a:xfrm>
            <a:prstGeom prst="roundRect">
              <a:avLst/>
            </a:prstGeom>
            <a:solidFill>
              <a:srgbClr val="FADEDE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54">
                <a:defRPr/>
              </a:pPr>
              <a:endParaRPr lang="zh-CN" altLang="en-US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43DB4615-F21D-420A-8B05-1B740761C0D3}"/>
                </a:ext>
              </a:extLst>
            </p:cNvPr>
            <p:cNvSpPr txBox="1"/>
            <p:nvPr/>
          </p:nvSpPr>
          <p:spPr>
            <a:xfrm>
              <a:off x="1802029" y="3229595"/>
              <a:ext cx="5683781" cy="9383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lvl="1" algn="ctr" defTabSz="914354">
                <a:lnSpc>
                  <a:spcPct val="150000"/>
                </a:lnSpc>
                <a:defRPr/>
              </a:pPr>
              <a:r>
                <a:rPr kumimoji="1" lang="zh-CN" altLang="en-US" sz="2667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核心研发团队学历全为</a:t>
              </a:r>
              <a:r>
                <a:rPr kumimoji="1" lang="zh-CN" altLang="en-US" sz="2667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硕士</a:t>
              </a:r>
              <a:r>
                <a:rPr kumimoji="1" lang="zh-CN" altLang="en-US" sz="2667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以上，且具有</a:t>
              </a:r>
              <a:r>
                <a:rPr kumimoji="1" lang="en-US" altLang="zh-CN" sz="2667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kumimoji="1" lang="zh-CN" altLang="en-US" sz="2667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年以上的网络数据</a:t>
              </a:r>
              <a:r>
                <a:rPr kumimoji="1" lang="zh-CN" altLang="en-US" sz="2667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内容分析</a:t>
              </a:r>
              <a:r>
                <a:rPr kumimoji="1" lang="zh-CN" altLang="en-US" sz="2667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项目经验</a:t>
              </a:r>
              <a:endParaRPr kumimoji="1" lang="en-US" altLang="zh-CN" sz="2667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98136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420747" y="1236089"/>
            <a:ext cx="5528931" cy="5141513"/>
          </a:xfrm>
          <a:prstGeom prst="rect">
            <a:avLst/>
          </a:prstGeom>
          <a:solidFill>
            <a:schemeClr val="bg1"/>
          </a:solidFill>
          <a:ln w="28575">
            <a:gradFill flip="none" rotWithShape="1">
              <a:gsLst>
                <a:gs pos="0">
                  <a:srgbClr val="FFFFFF"/>
                </a:gs>
                <a:gs pos="100000">
                  <a:srgbClr val="D9D9DA"/>
                </a:gs>
              </a:gsLst>
              <a:lin ang="2700000" scaled="0"/>
              <a:tileRect/>
            </a:gradFill>
          </a:ln>
          <a:effectLst>
            <a:outerShdw blurRad="190500" dist="12700" dir="2400000" sx="101000" sy="101000" algn="tl" rotWithShape="0">
              <a:schemeClr val="bg1">
                <a:lumMod val="75000"/>
                <a:alpha val="2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1828" tIns="80913" rIns="161828" bIns="80913" anchor="ctr"/>
          <a:lstStyle/>
          <a:p>
            <a:pPr algn="ctr" defTabSz="1625519">
              <a:defRPr/>
            </a:pPr>
            <a:endParaRPr lang="zh-CN" altLang="en-US" sz="3200" dirty="0">
              <a:solidFill>
                <a:srgbClr val="FFFFFF"/>
              </a:solidFill>
              <a:latin typeface="Arial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5" name="矩形: 圆角 4">
            <a:extLst>
              <a:ext uri="{FF2B5EF4-FFF2-40B4-BE49-F238E27FC236}">
                <a16:creationId xmlns:a16="http://schemas.microsoft.com/office/drawing/2014/main" id="{2C779800-B63A-452B-95CD-8B62FE84C21F}"/>
              </a:ext>
            </a:extLst>
          </p:cNvPr>
          <p:cNvSpPr/>
          <p:nvPr/>
        </p:nvSpPr>
        <p:spPr>
          <a:xfrm>
            <a:off x="812801" y="4151091"/>
            <a:ext cx="4939347" cy="210913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endParaRPr lang="zh-CN" altLang="en-US">
              <a:solidFill>
                <a:prstClr val="white"/>
              </a:solidFill>
              <a:latin typeface="Arial"/>
              <a:ea typeface="黑体" panose="02010609060101010101" pitchFamily="49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计算所</a:t>
            </a:r>
            <a:r>
              <a:rPr altLang="en-US" dirty="0"/>
              <a:t>团队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406568" y="1575140"/>
            <a:ext cx="5418493" cy="1661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594" indent="-228594" defTabSz="914354">
              <a:lnSpc>
                <a:spcPct val="130000"/>
              </a:lnSpc>
              <a:buFont typeface="Wingdings" panose="05000000000000000000" pitchFamily="2" charset="2"/>
              <a:buChar char="u"/>
              <a:defRPr/>
            </a:pPr>
            <a:r>
              <a:rPr lang="zh-CN" altLang="en-US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课题组长：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沈华伟</a:t>
            </a:r>
            <a:r>
              <a:rPr lang="zh-CN" altLang="en-US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（博士，研究员，实验室主任）</a:t>
            </a:r>
            <a:endParaRPr lang="en-US" altLang="zh-CN" sz="16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8594" indent="-228594" defTabSz="914354">
              <a:lnSpc>
                <a:spcPct val="130000"/>
              </a:lnSpc>
              <a:buFont typeface="Wingdings" panose="05000000000000000000" pitchFamily="2" charset="2"/>
              <a:buChar char="u"/>
              <a:defRPr/>
            </a:pPr>
            <a:r>
              <a:rPr lang="zh-CN" altLang="en-US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副组长兼总师：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俞晓明</a:t>
            </a:r>
            <a:r>
              <a:rPr lang="zh-CN" altLang="en-US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（博士，高级工程师）</a:t>
            </a:r>
            <a:endParaRPr lang="en-US" altLang="zh-CN" sz="16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8594" indent="-228594" defTabSz="914354">
              <a:lnSpc>
                <a:spcPct val="130000"/>
              </a:lnSpc>
              <a:buFont typeface="Wingdings" panose="05000000000000000000" pitchFamily="2" charset="2"/>
              <a:buChar char="u"/>
              <a:defRPr/>
            </a:pPr>
            <a:r>
              <a:rPr lang="zh-CN" altLang="en-US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副组长：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沈英汉</a:t>
            </a:r>
            <a:r>
              <a:rPr lang="zh-CN" altLang="en-US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（博士，助理研究员）</a:t>
            </a:r>
            <a:endParaRPr lang="en-US" altLang="zh-CN" sz="16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8594" indent="-228594" defTabSz="914354">
              <a:lnSpc>
                <a:spcPct val="130000"/>
              </a:lnSpc>
              <a:buFont typeface="Wingdings" panose="05000000000000000000" pitchFamily="2" charset="2"/>
              <a:buChar char="u"/>
              <a:defRPr/>
            </a:pPr>
            <a:r>
              <a:rPr lang="zh-CN" altLang="en-US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主要研究人员：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r>
              <a:rPr lang="zh-CN" altLang="en-US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（均为博士）</a:t>
            </a:r>
            <a:endParaRPr lang="en-US" altLang="zh-CN" sz="16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8594" indent="-228594" defTabSz="914354">
              <a:lnSpc>
                <a:spcPct val="130000"/>
              </a:lnSpc>
              <a:buFont typeface="Wingdings" panose="05000000000000000000" pitchFamily="2" charset="2"/>
              <a:buChar char="u"/>
              <a:defRPr/>
            </a:pPr>
            <a:r>
              <a:rPr lang="zh-CN" altLang="en-US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其他研究人员：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r>
              <a:rPr lang="zh-CN" altLang="en-US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（均为硕士）</a:t>
            </a:r>
            <a:endParaRPr lang="en-US" altLang="zh-CN" sz="16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9"/>
          <p:cNvGrpSpPr/>
          <p:nvPr/>
        </p:nvGrpSpPr>
        <p:grpSpPr>
          <a:xfrm>
            <a:off x="1245822" y="672833"/>
            <a:ext cx="4090860" cy="916408"/>
            <a:chOff x="5382191" y="663329"/>
            <a:chExt cx="3068145" cy="687306"/>
          </a:xfrm>
        </p:grpSpPr>
        <p:grpSp>
          <p:nvGrpSpPr>
            <p:cNvPr id="4" name="그룹 18">
              <a:extLst>
                <a:ext uri="{FF2B5EF4-FFF2-40B4-BE49-F238E27FC236}">
                  <a16:creationId xmlns:a16="http://schemas.microsoft.com/office/drawing/2014/main" id="{7527DB64-4F65-455D-8FF0-709C255795CA}"/>
                </a:ext>
              </a:extLst>
            </p:cNvPr>
            <p:cNvGrpSpPr/>
            <p:nvPr/>
          </p:nvGrpSpPr>
          <p:grpSpPr>
            <a:xfrm>
              <a:off x="5382191" y="663329"/>
              <a:ext cx="3068145" cy="687306"/>
              <a:chOff x="1828804" y="3277422"/>
              <a:chExt cx="5486396" cy="1105946"/>
            </a:xfrm>
          </p:grpSpPr>
          <p:sp>
            <p:nvSpPr>
              <p:cNvPr id="10" name="Freeform 5">
                <a:extLst>
                  <a:ext uri="{FF2B5EF4-FFF2-40B4-BE49-F238E27FC236}">
                    <a16:creationId xmlns:a16="http://schemas.microsoft.com/office/drawing/2014/main" id="{A2743B0B-0D76-4CFB-BF29-E6D2F7DE5CC6}"/>
                  </a:ext>
                </a:extLst>
              </p:cNvPr>
              <p:cNvSpPr/>
              <p:nvPr/>
            </p:nvSpPr>
            <p:spPr bwMode="auto">
              <a:xfrm>
                <a:off x="1828804" y="3700246"/>
                <a:ext cx="1009282" cy="683122"/>
              </a:xfrm>
              <a:custGeom>
                <a:avLst/>
                <a:gdLst>
                  <a:gd name="T0" fmla="*/ 0 w 1167"/>
                  <a:gd name="T1" fmla="*/ 0 h 538"/>
                  <a:gd name="T2" fmla="*/ 163 w 1167"/>
                  <a:gd name="T3" fmla="*/ 135 h 538"/>
                  <a:gd name="T4" fmla="*/ 325 w 1167"/>
                  <a:gd name="T5" fmla="*/ 270 h 538"/>
                  <a:gd name="T6" fmla="*/ 163 w 1167"/>
                  <a:gd name="T7" fmla="*/ 404 h 538"/>
                  <a:gd name="T8" fmla="*/ 0 w 1167"/>
                  <a:gd name="T9" fmla="*/ 538 h 538"/>
                  <a:gd name="T10" fmla="*/ 0 w 1167"/>
                  <a:gd name="T11" fmla="*/ 538 h 538"/>
                  <a:gd name="T12" fmla="*/ 1167 w 1167"/>
                  <a:gd name="T13" fmla="*/ 538 h 538"/>
                  <a:gd name="T14" fmla="*/ 1167 w 1167"/>
                  <a:gd name="T15" fmla="*/ 0 h 538"/>
                  <a:gd name="T16" fmla="*/ 0 w 1167"/>
                  <a:gd name="T17" fmla="*/ 0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7" h="538">
                    <a:moveTo>
                      <a:pt x="0" y="0"/>
                    </a:moveTo>
                    <a:lnTo>
                      <a:pt x="163" y="135"/>
                    </a:lnTo>
                    <a:lnTo>
                      <a:pt x="325" y="270"/>
                    </a:lnTo>
                    <a:lnTo>
                      <a:pt x="163" y="404"/>
                    </a:lnTo>
                    <a:lnTo>
                      <a:pt x="0" y="538"/>
                    </a:lnTo>
                    <a:lnTo>
                      <a:pt x="0" y="538"/>
                    </a:lnTo>
                    <a:lnTo>
                      <a:pt x="1167" y="538"/>
                    </a:lnTo>
                    <a:lnTo>
                      <a:pt x="116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984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62560" tIns="81280" rIns="162560" bIns="8128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ko-KR" altLang="en-US" sz="2487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1" name="Freeform 6">
                <a:extLst>
                  <a:ext uri="{FF2B5EF4-FFF2-40B4-BE49-F238E27FC236}">
                    <a16:creationId xmlns:a16="http://schemas.microsoft.com/office/drawing/2014/main" id="{4C74A522-BE96-4087-B01D-AC86CC991E1A}"/>
                  </a:ext>
                </a:extLst>
              </p:cNvPr>
              <p:cNvSpPr/>
              <p:nvPr/>
            </p:nvSpPr>
            <p:spPr bwMode="auto">
              <a:xfrm>
                <a:off x="2292661" y="3333290"/>
                <a:ext cx="545426" cy="1050078"/>
              </a:xfrm>
              <a:custGeom>
                <a:avLst/>
                <a:gdLst>
                  <a:gd name="T0" fmla="*/ 506 w 506"/>
                  <a:gd name="T1" fmla="*/ 827 h 827"/>
                  <a:gd name="T2" fmla="*/ 0 w 506"/>
                  <a:gd name="T3" fmla="*/ 538 h 827"/>
                  <a:gd name="T4" fmla="*/ 0 w 506"/>
                  <a:gd name="T5" fmla="*/ 0 h 827"/>
                  <a:gd name="T6" fmla="*/ 506 w 506"/>
                  <a:gd name="T7" fmla="*/ 289 h 827"/>
                  <a:gd name="T8" fmla="*/ 506 w 506"/>
                  <a:gd name="T9" fmla="*/ 827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6" h="827">
                    <a:moveTo>
                      <a:pt x="506" y="827"/>
                    </a:moveTo>
                    <a:lnTo>
                      <a:pt x="0" y="538"/>
                    </a:lnTo>
                    <a:lnTo>
                      <a:pt x="0" y="0"/>
                    </a:lnTo>
                    <a:lnTo>
                      <a:pt x="506" y="289"/>
                    </a:lnTo>
                    <a:lnTo>
                      <a:pt x="506" y="827"/>
                    </a:lnTo>
                    <a:close/>
                  </a:path>
                </a:pathLst>
              </a:custGeom>
              <a:solidFill>
                <a:srgbClr val="0E47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62560" tIns="81280" rIns="162560" bIns="8128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ko-KR" altLang="en-US" sz="2487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2" name="Freeform 7">
                <a:extLst>
                  <a:ext uri="{FF2B5EF4-FFF2-40B4-BE49-F238E27FC236}">
                    <a16:creationId xmlns:a16="http://schemas.microsoft.com/office/drawing/2014/main" id="{5487989B-CD45-4D17-B70E-8D109B6BFDFA}"/>
                  </a:ext>
                </a:extLst>
              </p:cNvPr>
              <p:cNvSpPr/>
              <p:nvPr/>
            </p:nvSpPr>
            <p:spPr bwMode="auto">
              <a:xfrm>
                <a:off x="6305918" y="3696437"/>
                <a:ext cx="1009282" cy="683122"/>
              </a:xfrm>
              <a:custGeom>
                <a:avLst/>
                <a:gdLst>
                  <a:gd name="T0" fmla="*/ 1167 w 1167"/>
                  <a:gd name="T1" fmla="*/ 0 h 538"/>
                  <a:gd name="T2" fmla="*/ 1004 w 1167"/>
                  <a:gd name="T3" fmla="*/ 134 h 538"/>
                  <a:gd name="T4" fmla="*/ 842 w 1167"/>
                  <a:gd name="T5" fmla="*/ 268 h 538"/>
                  <a:gd name="T6" fmla="*/ 1004 w 1167"/>
                  <a:gd name="T7" fmla="*/ 404 h 538"/>
                  <a:gd name="T8" fmla="*/ 1167 w 1167"/>
                  <a:gd name="T9" fmla="*/ 538 h 538"/>
                  <a:gd name="T10" fmla="*/ 1167 w 1167"/>
                  <a:gd name="T11" fmla="*/ 538 h 538"/>
                  <a:gd name="T12" fmla="*/ 0 w 1167"/>
                  <a:gd name="T13" fmla="*/ 538 h 538"/>
                  <a:gd name="T14" fmla="*/ 0 w 1167"/>
                  <a:gd name="T15" fmla="*/ 0 h 538"/>
                  <a:gd name="T16" fmla="*/ 1167 w 1167"/>
                  <a:gd name="T17" fmla="*/ 0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7" h="538">
                    <a:moveTo>
                      <a:pt x="1167" y="0"/>
                    </a:moveTo>
                    <a:lnTo>
                      <a:pt x="1004" y="134"/>
                    </a:lnTo>
                    <a:lnTo>
                      <a:pt x="842" y="268"/>
                    </a:lnTo>
                    <a:lnTo>
                      <a:pt x="1004" y="404"/>
                    </a:lnTo>
                    <a:lnTo>
                      <a:pt x="1167" y="538"/>
                    </a:lnTo>
                    <a:lnTo>
                      <a:pt x="1167" y="538"/>
                    </a:lnTo>
                    <a:lnTo>
                      <a:pt x="0" y="538"/>
                    </a:lnTo>
                    <a:lnTo>
                      <a:pt x="0" y="0"/>
                    </a:lnTo>
                    <a:lnTo>
                      <a:pt x="1167" y="0"/>
                    </a:lnTo>
                    <a:close/>
                  </a:path>
                </a:pathLst>
              </a:custGeom>
              <a:solidFill>
                <a:srgbClr val="1984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62560" tIns="81280" rIns="162560" bIns="8128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ko-KR" altLang="en-US" sz="2487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3" name="Freeform 8">
                <a:extLst>
                  <a:ext uri="{FF2B5EF4-FFF2-40B4-BE49-F238E27FC236}">
                    <a16:creationId xmlns:a16="http://schemas.microsoft.com/office/drawing/2014/main" id="{78857A4B-E408-43E4-BBDE-B807B5E7CFB2}"/>
                  </a:ext>
                </a:extLst>
              </p:cNvPr>
              <p:cNvSpPr/>
              <p:nvPr/>
            </p:nvSpPr>
            <p:spPr bwMode="auto">
              <a:xfrm>
                <a:off x="6305916" y="3330751"/>
                <a:ext cx="545426" cy="1050078"/>
              </a:xfrm>
              <a:custGeom>
                <a:avLst/>
                <a:gdLst>
                  <a:gd name="T0" fmla="*/ 0 w 506"/>
                  <a:gd name="T1" fmla="*/ 827 h 827"/>
                  <a:gd name="T2" fmla="*/ 506 w 506"/>
                  <a:gd name="T3" fmla="*/ 538 h 827"/>
                  <a:gd name="T4" fmla="*/ 506 w 506"/>
                  <a:gd name="T5" fmla="*/ 0 h 827"/>
                  <a:gd name="T6" fmla="*/ 0 w 506"/>
                  <a:gd name="T7" fmla="*/ 289 h 827"/>
                  <a:gd name="T8" fmla="*/ 0 w 506"/>
                  <a:gd name="T9" fmla="*/ 827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6" h="827">
                    <a:moveTo>
                      <a:pt x="0" y="827"/>
                    </a:moveTo>
                    <a:lnTo>
                      <a:pt x="506" y="538"/>
                    </a:lnTo>
                    <a:lnTo>
                      <a:pt x="506" y="0"/>
                    </a:lnTo>
                    <a:lnTo>
                      <a:pt x="0" y="289"/>
                    </a:lnTo>
                    <a:lnTo>
                      <a:pt x="0" y="827"/>
                    </a:lnTo>
                    <a:close/>
                  </a:path>
                </a:pathLst>
              </a:custGeom>
              <a:solidFill>
                <a:srgbClr val="0E47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62560" tIns="81280" rIns="162560" bIns="8128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ko-KR" altLang="en-US" sz="2487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4" name="Rectangle 9">
                <a:extLst>
                  <a:ext uri="{FF2B5EF4-FFF2-40B4-BE49-F238E27FC236}">
                    <a16:creationId xmlns:a16="http://schemas.microsoft.com/office/drawing/2014/main" id="{F12A0264-E415-4EB2-8333-BDD499A6DC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2661" y="3277422"/>
                <a:ext cx="4558682" cy="737720"/>
              </a:xfrm>
              <a:prstGeom prst="rect">
                <a:avLst/>
              </a:prstGeom>
              <a:solidFill>
                <a:srgbClr val="1D989F"/>
              </a:solidFill>
              <a:ln w="9525"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>
                        <a:alpha val="17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5400000" scaled="1"/>
                  <a:tileRect/>
                </a:gradFill>
                <a:miter lim="800000"/>
              </a:ln>
            </p:spPr>
            <p:txBody>
              <a:bodyPr vert="horz" wrap="square" lIns="162560" tIns="81280" rIns="162560" bIns="8128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ko-KR" altLang="en-US" sz="2487">
                  <a:solidFill>
                    <a:prstClr val="black"/>
                  </a:solidFill>
                  <a:latin typeface="Arial"/>
                </a:endParaRPr>
              </a:p>
            </p:txBody>
          </p:sp>
        </p:grpSp>
        <p:sp>
          <p:nvSpPr>
            <p:cNvPr id="8" name="矩形 7"/>
            <p:cNvSpPr/>
            <p:nvPr/>
          </p:nvSpPr>
          <p:spPr>
            <a:xfrm>
              <a:off x="5905948" y="772449"/>
              <a:ext cx="1941878" cy="2847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354">
                <a:defRPr/>
              </a:pPr>
              <a:r>
                <a:rPr lang="zh-CN" altLang="en-US" sz="1867" b="1" dirty="0">
                  <a:solidFill>
                    <a:prstClr val="white"/>
                  </a:solidFill>
                  <a:latin typeface="微软雅黑" panose="020B0503020204020204" pitchFamily="34" charset="-122"/>
                  <a:ea typeface="黑体" panose="02010609060101010101" pitchFamily="49" charset="-122"/>
                </a:rPr>
                <a:t>中科院计算所项目团队</a:t>
              </a:r>
              <a:endParaRPr lang="zh-CN" altLang="en-US" b="1" dirty="0">
                <a:solidFill>
                  <a:prstClr val="white"/>
                </a:solidFill>
                <a:latin typeface="Arial"/>
                <a:ea typeface="黑体" panose="02010609060101010101" pitchFamily="49" charset="-122"/>
              </a:endParaRPr>
            </a:p>
          </p:txBody>
        </p:sp>
      </p:grpSp>
      <p:graphicFrame>
        <p:nvGraphicFramePr>
          <p:cNvPr id="16" name="图表 15"/>
          <p:cNvGraphicFramePr/>
          <p:nvPr/>
        </p:nvGraphicFramePr>
        <p:xfrm>
          <a:off x="1134592" y="4182387"/>
          <a:ext cx="4202089" cy="2253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" name="文本框 18">
            <a:extLst>
              <a:ext uri="{FF2B5EF4-FFF2-40B4-BE49-F238E27FC236}">
                <a16:creationId xmlns:a16="http://schemas.microsoft.com/office/drawing/2014/main" id="{85312D09-997C-46AA-BB6E-E97504EFAEEB}"/>
              </a:ext>
            </a:extLst>
          </p:cNvPr>
          <p:cNvSpPr txBox="1"/>
          <p:nvPr/>
        </p:nvSpPr>
        <p:spPr>
          <a:xfrm>
            <a:off x="176459" y="3266618"/>
            <a:ext cx="625968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354">
              <a:defRPr/>
            </a:pPr>
            <a:endParaRPr lang="en-US" altLang="zh-CN" sz="16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914354">
              <a:defRPr/>
            </a:pPr>
            <a:r>
              <a:rPr lang="zh-CN" altLang="en-US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项目成员共计 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r>
              <a:rPr lang="zh-CN" altLang="en-US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sz="16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914354">
              <a:defRPr/>
            </a:pPr>
            <a:r>
              <a:rPr lang="zh-CN" altLang="en-US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博士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r>
              <a:rPr lang="zh-CN" altLang="en-US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，硕士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endParaRPr lang="en-US" altLang="zh-CN" sz="1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C2EFA569-E942-429D-8571-D7A42F38F988}"/>
              </a:ext>
            </a:extLst>
          </p:cNvPr>
          <p:cNvSpPr/>
          <p:nvPr/>
        </p:nvSpPr>
        <p:spPr>
          <a:xfrm>
            <a:off x="6121942" y="1228696"/>
            <a:ext cx="6022084" cy="514334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279400" dist="25400" dir="5400000" rotWithShape="0">
              <a:srgbClr val="000000">
                <a:alpha val="8433"/>
              </a:srgbClr>
            </a:outerShdw>
          </a:effectLst>
        </p:spPr>
        <p:txBody>
          <a:bodyPr lIns="33867" tIns="33867" rIns="33867" bIns="33867" anchor="ctr"/>
          <a:lstStyle/>
          <a:p>
            <a:pPr algn="ctr" defTabSz="304792" hangingPunct="0">
              <a:defRPr/>
            </a:pPr>
            <a:endParaRPr lang="zh-CN" altLang="en-US" sz="2133" kern="0" dirty="0">
              <a:solidFill>
                <a:srgbClr val="FFFFFF"/>
              </a:solidFill>
              <a:latin typeface="Avenir Next Medium"/>
              <a:ea typeface="黑体" panose="02010609060101010101" pitchFamily="49" charset="-122"/>
            </a:endParaRPr>
          </a:p>
        </p:txBody>
      </p:sp>
      <p:sp>
        <p:nvSpPr>
          <p:cNvPr id="22" name="矩形: 圆角 4">
            <a:extLst>
              <a:ext uri="{FF2B5EF4-FFF2-40B4-BE49-F238E27FC236}">
                <a16:creationId xmlns:a16="http://schemas.microsoft.com/office/drawing/2014/main" id="{2C779800-B63A-452B-95CD-8B62FE84C21F}"/>
              </a:ext>
            </a:extLst>
          </p:cNvPr>
          <p:cNvSpPr/>
          <p:nvPr/>
        </p:nvSpPr>
        <p:spPr>
          <a:xfrm>
            <a:off x="6617065" y="4128393"/>
            <a:ext cx="5093276" cy="2131831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endParaRPr lang="zh-CN" altLang="en-US">
              <a:solidFill>
                <a:prstClr val="white"/>
              </a:solidFill>
              <a:latin typeface="Arial"/>
              <a:ea typeface="黑体" panose="02010609060101010101" pitchFamily="49" charset="-122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43DB4615-F21D-420A-8B05-1B740761C0D3}"/>
              </a:ext>
            </a:extLst>
          </p:cNvPr>
          <p:cNvSpPr txBox="1"/>
          <p:nvPr/>
        </p:nvSpPr>
        <p:spPr>
          <a:xfrm>
            <a:off x="6785799" y="4128392"/>
            <a:ext cx="4781347" cy="19572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algn="ctr" defTabSz="914354">
              <a:lnSpc>
                <a:spcPct val="150000"/>
              </a:lnSpc>
              <a:defRPr/>
            </a:pPr>
            <a:r>
              <a:rPr kumimoji="1" lang="zh-CN" altLang="en-US" sz="1867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业务分析组：</a:t>
            </a:r>
            <a:endParaRPr kumimoji="1" lang="en-US" altLang="zh-CN" sz="1867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defTabSz="914354"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保证至少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人负责业务分析，实现三个融合：</a:t>
            </a:r>
            <a:endParaRPr lang="en-US" altLang="zh-CN" sz="1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04792" lvl="1" indent="-304792" defTabSz="914354">
              <a:lnSpc>
                <a:spcPct val="150000"/>
              </a:lnSpc>
              <a:buFont typeface="Wingdings" panose="05000000000000000000" pitchFamily="2" charset="2"/>
              <a:buChar char="u"/>
              <a:defRPr/>
            </a:pPr>
            <a:r>
              <a:rPr kumimoji="1" lang="zh-CN" altLang="en-US" sz="1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研发与运营融合</a:t>
            </a:r>
            <a:endParaRPr kumimoji="1" lang="en-US" altLang="zh-CN" sz="16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04792" lvl="1" indent="-304792" defTabSz="914354">
              <a:lnSpc>
                <a:spcPct val="150000"/>
              </a:lnSpc>
              <a:buFont typeface="Wingdings" panose="05000000000000000000" pitchFamily="2" charset="2"/>
              <a:buChar char="u"/>
              <a:defRPr/>
            </a:pPr>
            <a:r>
              <a:rPr kumimoji="1" lang="zh-CN" altLang="en-US" sz="1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技术与业务融合</a:t>
            </a:r>
            <a:endParaRPr kumimoji="1" lang="en-US" altLang="zh-CN" sz="16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04792" lvl="1" indent="-304792" defTabSz="914354">
              <a:lnSpc>
                <a:spcPct val="150000"/>
              </a:lnSpc>
              <a:buFont typeface="Wingdings" panose="05000000000000000000" pitchFamily="2" charset="2"/>
              <a:buChar char="u"/>
              <a:defRPr/>
            </a:pPr>
            <a:r>
              <a:rPr kumimoji="1" lang="zh-CN" altLang="en-US" sz="1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人工与机器融合</a:t>
            </a:r>
            <a:endParaRPr kumimoji="1" lang="en-US" altLang="zh-CN" sz="16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4"/>
          <a:srcRect l="28215" t="47116" r="29507" b="23460"/>
          <a:stretch/>
        </p:blipFill>
        <p:spPr>
          <a:xfrm>
            <a:off x="6436147" y="1635572"/>
            <a:ext cx="5330748" cy="2085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979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420747" y="1236089"/>
            <a:ext cx="5528931" cy="5141513"/>
          </a:xfrm>
          <a:prstGeom prst="rect">
            <a:avLst/>
          </a:prstGeom>
          <a:solidFill>
            <a:schemeClr val="bg1"/>
          </a:solidFill>
          <a:ln w="28575">
            <a:gradFill flip="none" rotWithShape="1">
              <a:gsLst>
                <a:gs pos="0">
                  <a:srgbClr val="FFFFFF"/>
                </a:gs>
                <a:gs pos="100000">
                  <a:srgbClr val="D9D9DA"/>
                </a:gs>
              </a:gsLst>
              <a:lin ang="2700000" scaled="0"/>
              <a:tileRect/>
            </a:gradFill>
          </a:ln>
          <a:effectLst>
            <a:outerShdw blurRad="190500" dist="12700" dir="2400000" sx="101000" sy="101000" algn="tl" rotWithShape="0">
              <a:schemeClr val="bg1">
                <a:lumMod val="75000"/>
                <a:alpha val="2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1828" tIns="80913" rIns="161828" bIns="80913" anchor="ctr"/>
          <a:lstStyle/>
          <a:p>
            <a:pPr algn="ctr" defTabSz="1625519">
              <a:defRPr/>
            </a:pPr>
            <a:endParaRPr lang="zh-CN" altLang="en-US" sz="3200" dirty="0">
              <a:solidFill>
                <a:srgbClr val="FFFFFF"/>
              </a:solidFill>
              <a:latin typeface="Arial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5" name="矩形: 圆角 4">
            <a:extLst>
              <a:ext uri="{FF2B5EF4-FFF2-40B4-BE49-F238E27FC236}">
                <a16:creationId xmlns:a16="http://schemas.microsoft.com/office/drawing/2014/main" id="{2C779800-B63A-452B-95CD-8B62FE84C21F}"/>
              </a:ext>
            </a:extLst>
          </p:cNvPr>
          <p:cNvSpPr/>
          <p:nvPr/>
        </p:nvSpPr>
        <p:spPr>
          <a:xfrm>
            <a:off x="812801" y="4151091"/>
            <a:ext cx="4939347" cy="210913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endParaRPr lang="zh-CN" altLang="en-US">
              <a:solidFill>
                <a:prstClr val="white"/>
              </a:solidFill>
              <a:latin typeface="Arial"/>
              <a:ea typeface="黑体" panose="02010609060101010101" pitchFamily="49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计算所</a:t>
            </a:r>
            <a:r>
              <a:rPr altLang="en-US" dirty="0"/>
              <a:t>团队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406568" y="1575140"/>
            <a:ext cx="5418493" cy="1661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594" indent="-228594" defTabSz="914354">
              <a:lnSpc>
                <a:spcPct val="130000"/>
              </a:lnSpc>
              <a:buFont typeface="Wingdings" panose="05000000000000000000" pitchFamily="2" charset="2"/>
              <a:buChar char="u"/>
              <a:defRPr/>
            </a:pPr>
            <a:r>
              <a:rPr lang="zh-CN" altLang="en-US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课题组长：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沈华伟</a:t>
            </a:r>
            <a:r>
              <a:rPr lang="zh-CN" altLang="en-US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（博士，研究员，实验室主任）</a:t>
            </a:r>
            <a:endParaRPr lang="en-US" altLang="zh-CN" sz="16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8594" indent="-228594" defTabSz="914354">
              <a:lnSpc>
                <a:spcPct val="130000"/>
              </a:lnSpc>
              <a:buFont typeface="Wingdings" panose="05000000000000000000" pitchFamily="2" charset="2"/>
              <a:buChar char="u"/>
              <a:defRPr/>
            </a:pPr>
            <a:r>
              <a:rPr lang="zh-CN" altLang="en-US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副组长兼总师：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刘欣然</a:t>
            </a:r>
            <a:r>
              <a:rPr lang="zh-CN" altLang="en-US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（博士，正高级工程师）</a:t>
            </a:r>
            <a:endParaRPr lang="en-US" altLang="zh-CN" sz="16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8594" indent="-228594" defTabSz="914354">
              <a:lnSpc>
                <a:spcPct val="130000"/>
              </a:lnSpc>
              <a:buFont typeface="Wingdings" panose="05000000000000000000" pitchFamily="2" charset="2"/>
              <a:buChar char="u"/>
              <a:defRPr/>
            </a:pPr>
            <a:r>
              <a:rPr lang="zh-CN" altLang="en-US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副组长：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高金华</a:t>
            </a:r>
            <a:r>
              <a:rPr lang="zh-CN" altLang="en-US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（博士，助理研究员）</a:t>
            </a:r>
            <a:endParaRPr lang="en-US" altLang="zh-CN" sz="16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8594" indent="-228594" defTabSz="914354">
              <a:lnSpc>
                <a:spcPct val="130000"/>
              </a:lnSpc>
              <a:buFont typeface="Wingdings" panose="05000000000000000000" pitchFamily="2" charset="2"/>
              <a:buChar char="u"/>
              <a:defRPr/>
            </a:pPr>
            <a:r>
              <a:rPr lang="zh-CN" altLang="en-US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主要研究人员：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r>
              <a:rPr lang="zh-CN" altLang="en-US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（均为硕士）</a:t>
            </a:r>
            <a:endParaRPr lang="en-US" altLang="zh-CN" sz="16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8594" indent="-228594" defTabSz="914354">
              <a:lnSpc>
                <a:spcPct val="130000"/>
              </a:lnSpc>
              <a:buFont typeface="Wingdings" panose="05000000000000000000" pitchFamily="2" charset="2"/>
              <a:buChar char="u"/>
              <a:defRPr/>
            </a:pPr>
            <a:r>
              <a:rPr lang="zh-CN" altLang="en-US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其他研究人员：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r>
              <a:rPr lang="zh-CN" altLang="en-US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（本科，在读研究生）</a:t>
            </a:r>
            <a:endParaRPr lang="en-US" altLang="zh-CN" sz="16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9"/>
          <p:cNvGrpSpPr/>
          <p:nvPr/>
        </p:nvGrpSpPr>
        <p:grpSpPr>
          <a:xfrm>
            <a:off x="1245822" y="672833"/>
            <a:ext cx="4090860" cy="916408"/>
            <a:chOff x="5382191" y="663329"/>
            <a:chExt cx="3068145" cy="687306"/>
          </a:xfrm>
        </p:grpSpPr>
        <p:grpSp>
          <p:nvGrpSpPr>
            <p:cNvPr id="4" name="그룹 18">
              <a:extLst>
                <a:ext uri="{FF2B5EF4-FFF2-40B4-BE49-F238E27FC236}">
                  <a16:creationId xmlns:a16="http://schemas.microsoft.com/office/drawing/2014/main" id="{7527DB64-4F65-455D-8FF0-709C255795CA}"/>
                </a:ext>
              </a:extLst>
            </p:cNvPr>
            <p:cNvGrpSpPr/>
            <p:nvPr/>
          </p:nvGrpSpPr>
          <p:grpSpPr>
            <a:xfrm>
              <a:off x="5382191" y="663329"/>
              <a:ext cx="3068145" cy="687306"/>
              <a:chOff x="1828804" y="3277422"/>
              <a:chExt cx="5486396" cy="1105946"/>
            </a:xfrm>
          </p:grpSpPr>
          <p:sp>
            <p:nvSpPr>
              <p:cNvPr id="10" name="Freeform 5">
                <a:extLst>
                  <a:ext uri="{FF2B5EF4-FFF2-40B4-BE49-F238E27FC236}">
                    <a16:creationId xmlns:a16="http://schemas.microsoft.com/office/drawing/2014/main" id="{A2743B0B-0D76-4CFB-BF29-E6D2F7DE5CC6}"/>
                  </a:ext>
                </a:extLst>
              </p:cNvPr>
              <p:cNvSpPr/>
              <p:nvPr/>
            </p:nvSpPr>
            <p:spPr bwMode="auto">
              <a:xfrm>
                <a:off x="1828804" y="3700246"/>
                <a:ext cx="1009282" cy="683122"/>
              </a:xfrm>
              <a:custGeom>
                <a:avLst/>
                <a:gdLst>
                  <a:gd name="T0" fmla="*/ 0 w 1167"/>
                  <a:gd name="T1" fmla="*/ 0 h 538"/>
                  <a:gd name="T2" fmla="*/ 163 w 1167"/>
                  <a:gd name="T3" fmla="*/ 135 h 538"/>
                  <a:gd name="T4" fmla="*/ 325 w 1167"/>
                  <a:gd name="T5" fmla="*/ 270 h 538"/>
                  <a:gd name="T6" fmla="*/ 163 w 1167"/>
                  <a:gd name="T7" fmla="*/ 404 h 538"/>
                  <a:gd name="T8" fmla="*/ 0 w 1167"/>
                  <a:gd name="T9" fmla="*/ 538 h 538"/>
                  <a:gd name="T10" fmla="*/ 0 w 1167"/>
                  <a:gd name="T11" fmla="*/ 538 h 538"/>
                  <a:gd name="T12" fmla="*/ 1167 w 1167"/>
                  <a:gd name="T13" fmla="*/ 538 h 538"/>
                  <a:gd name="T14" fmla="*/ 1167 w 1167"/>
                  <a:gd name="T15" fmla="*/ 0 h 538"/>
                  <a:gd name="T16" fmla="*/ 0 w 1167"/>
                  <a:gd name="T17" fmla="*/ 0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7" h="538">
                    <a:moveTo>
                      <a:pt x="0" y="0"/>
                    </a:moveTo>
                    <a:lnTo>
                      <a:pt x="163" y="135"/>
                    </a:lnTo>
                    <a:lnTo>
                      <a:pt x="325" y="270"/>
                    </a:lnTo>
                    <a:lnTo>
                      <a:pt x="163" y="404"/>
                    </a:lnTo>
                    <a:lnTo>
                      <a:pt x="0" y="538"/>
                    </a:lnTo>
                    <a:lnTo>
                      <a:pt x="0" y="538"/>
                    </a:lnTo>
                    <a:lnTo>
                      <a:pt x="1167" y="538"/>
                    </a:lnTo>
                    <a:lnTo>
                      <a:pt x="116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984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62560" tIns="81280" rIns="162560" bIns="8128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ko-KR" altLang="en-US" sz="2487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1" name="Freeform 6">
                <a:extLst>
                  <a:ext uri="{FF2B5EF4-FFF2-40B4-BE49-F238E27FC236}">
                    <a16:creationId xmlns:a16="http://schemas.microsoft.com/office/drawing/2014/main" id="{4C74A522-BE96-4087-B01D-AC86CC991E1A}"/>
                  </a:ext>
                </a:extLst>
              </p:cNvPr>
              <p:cNvSpPr/>
              <p:nvPr/>
            </p:nvSpPr>
            <p:spPr bwMode="auto">
              <a:xfrm>
                <a:off x="2292661" y="3333290"/>
                <a:ext cx="545426" cy="1050078"/>
              </a:xfrm>
              <a:custGeom>
                <a:avLst/>
                <a:gdLst>
                  <a:gd name="T0" fmla="*/ 506 w 506"/>
                  <a:gd name="T1" fmla="*/ 827 h 827"/>
                  <a:gd name="T2" fmla="*/ 0 w 506"/>
                  <a:gd name="T3" fmla="*/ 538 h 827"/>
                  <a:gd name="T4" fmla="*/ 0 w 506"/>
                  <a:gd name="T5" fmla="*/ 0 h 827"/>
                  <a:gd name="T6" fmla="*/ 506 w 506"/>
                  <a:gd name="T7" fmla="*/ 289 h 827"/>
                  <a:gd name="T8" fmla="*/ 506 w 506"/>
                  <a:gd name="T9" fmla="*/ 827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6" h="827">
                    <a:moveTo>
                      <a:pt x="506" y="827"/>
                    </a:moveTo>
                    <a:lnTo>
                      <a:pt x="0" y="538"/>
                    </a:lnTo>
                    <a:lnTo>
                      <a:pt x="0" y="0"/>
                    </a:lnTo>
                    <a:lnTo>
                      <a:pt x="506" y="289"/>
                    </a:lnTo>
                    <a:lnTo>
                      <a:pt x="506" y="827"/>
                    </a:lnTo>
                    <a:close/>
                  </a:path>
                </a:pathLst>
              </a:custGeom>
              <a:solidFill>
                <a:srgbClr val="0E47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62560" tIns="81280" rIns="162560" bIns="8128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ko-KR" altLang="en-US" sz="2487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2" name="Freeform 7">
                <a:extLst>
                  <a:ext uri="{FF2B5EF4-FFF2-40B4-BE49-F238E27FC236}">
                    <a16:creationId xmlns:a16="http://schemas.microsoft.com/office/drawing/2014/main" id="{5487989B-CD45-4D17-B70E-8D109B6BFDFA}"/>
                  </a:ext>
                </a:extLst>
              </p:cNvPr>
              <p:cNvSpPr/>
              <p:nvPr/>
            </p:nvSpPr>
            <p:spPr bwMode="auto">
              <a:xfrm>
                <a:off x="6305918" y="3696437"/>
                <a:ext cx="1009282" cy="683122"/>
              </a:xfrm>
              <a:custGeom>
                <a:avLst/>
                <a:gdLst>
                  <a:gd name="T0" fmla="*/ 1167 w 1167"/>
                  <a:gd name="T1" fmla="*/ 0 h 538"/>
                  <a:gd name="T2" fmla="*/ 1004 w 1167"/>
                  <a:gd name="T3" fmla="*/ 134 h 538"/>
                  <a:gd name="T4" fmla="*/ 842 w 1167"/>
                  <a:gd name="T5" fmla="*/ 268 h 538"/>
                  <a:gd name="T6" fmla="*/ 1004 w 1167"/>
                  <a:gd name="T7" fmla="*/ 404 h 538"/>
                  <a:gd name="T8" fmla="*/ 1167 w 1167"/>
                  <a:gd name="T9" fmla="*/ 538 h 538"/>
                  <a:gd name="T10" fmla="*/ 1167 w 1167"/>
                  <a:gd name="T11" fmla="*/ 538 h 538"/>
                  <a:gd name="T12" fmla="*/ 0 w 1167"/>
                  <a:gd name="T13" fmla="*/ 538 h 538"/>
                  <a:gd name="T14" fmla="*/ 0 w 1167"/>
                  <a:gd name="T15" fmla="*/ 0 h 538"/>
                  <a:gd name="T16" fmla="*/ 1167 w 1167"/>
                  <a:gd name="T17" fmla="*/ 0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7" h="538">
                    <a:moveTo>
                      <a:pt x="1167" y="0"/>
                    </a:moveTo>
                    <a:lnTo>
                      <a:pt x="1004" y="134"/>
                    </a:lnTo>
                    <a:lnTo>
                      <a:pt x="842" y="268"/>
                    </a:lnTo>
                    <a:lnTo>
                      <a:pt x="1004" y="404"/>
                    </a:lnTo>
                    <a:lnTo>
                      <a:pt x="1167" y="538"/>
                    </a:lnTo>
                    <a:lnTo>
                      <a:pt x="1167" y="538"/>
                    </a:lnTo>
                    <a:lnTo>
                      <a:pt x="0" y="538"/>
                    </a:lnTo>
                    <a:lnTo>
                      <a:pt x="0" y="0"/>
                    </a:lnTo>
                    <a:lnTo>
                      <a:pt x="1167" y="0"/>
                    </a:lnTo>
                    <a:close/>
                  </a:path>
                </a:pathLst>
              </a:custGeom>
              <a:solidFill>
                <a:srgbClr val="1984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62560" tIns="81280" rIns="162560" bIns="8128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ko-KR" altLang="en-US" sz="2487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3" name="Freeform 8">
                <a:extLst>
                  <a:ext uri="{FF2B5EF4-FFF2-40B4-BE49-F238E27FC236}">
                    <a16:creationId xmlns:a16="http://schemas.microsoft.com/office/drawing/2014/main" id="{78857A4B-E408-43E4-BBDE-B807B5E7CFB2}"/>
                  </a:ext>
                </a:extLst>
              </p:cNvPr>
              <p:cNvSpPr/>
              <p:nvPr/>
            </p:nvSpPr>
            <p:spPr bwMode="auto">
              <a:xfrm>
                <a:off x="6305916" y="3330751"/>
                <a:ext cx="545426" cy="1050078"/>
              </a:xfrm>
              <a:custGeom>
                <a:avLst/>
                <a:gdLst>
                  <a:gd name="T0" fmla="*/ 0 w 506"/>
                  <a:gd name="T1" fmla="*/ 827 h 827"/>
                  <a:gd name="T2" fmla="*/ 506 w 506"/>
                  <a:gd name="T3" fmla="*/ 538 h 827"/>
                  <a:gd name="T4" fmla="*/ 506 w 506"/>
                  <a:gd name="T5" fmla="*/ 0 h 827"/>
                  <a:gd name="T6" fmla="*/ 0 w 506"/>
                  <a:gd name="T7" fmla="*/ 289 h 827"/>
                  <a:gd name="T8" fmla="*/ 0 w 506"/>
                  <a:gd name="T9" fmla="*/ 827 h 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6" h="827">
                    <a:moveTo>
                      <a:pt x="0" y="827"/>
                    </a:moveTo>
                    <a:lnTo>
                      <a:pt x="506" y="538"/>
                    </a:lnTo>
                    <a:lnTo>
                      <a:pt x="506" y="0"/>
                    </a:lnTo>
                    <a:lnTo>
                      <a:pt x="0" y="289"/>
                    </a:lnTo>
                    <a:lnTo>
                      <a:pt x="0" y="827"/>
                    </a:lnTo>
                    <a:close/>
                  </a:path>
                </a:pathLst>
              </a:custGeom>
              <a:solidFill>
                <a:srgbClr val="0E47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62560" tIns="81280" rIns="162560" bIns="8128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ko-KR" altLang="en-US" sz="2487">
                  <a:solidFill>
                    <a:prstClr val="black"/>
                  </a:solidFill>
                  <a:latin typeface="Arial"/>
                </a:endParaRPr>
              </a:p>
            </p:txBody>
          </p:sp>
          <p:sp>
            <p:nvSpPr>
              <p:cNvPr id="14" name="Rectangle 9">
                <a:extLst>
                  <a:ext uri="{FF2B5EF4-FFF2-40B4-BE49-F238E27FC236}">
                    <a16:creationId xmlns:a16="http://schemas.microsoft.com/office/drawing/2014/main" id="{F12A0264-E415-4EB2-8333-BDD499A6DC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2661" y="3277422"/>
                <a:ext cx="4558682" cy="737720"/>
              </a:xfrm>
              <a:prstGeom prst="rect">
                <a:avLst/>
              </a:prstGeom>
              <a:solidFill>
                <a:srgbClr val="1D989F"/>
              </a:solidFill>
              <a:ln w="9525">
                <a:gradFill flip="none" rotWithShape="1">
                  <a:gsLst>
                    <a:gs pos="0">
                      <a:schemeClr val="bg1"/>
                    </a:gs>
                    <a:gs pos="50000">
                      <a:schemeClr val="bg1">
                        <a:alpha val="17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5400000" scaled="1"/>
                  <a:tileRect/>
                </a:gradFill>
                <a:miter lim="800000"/>
              </a:ln>
            </p:spPr>
            <p:txBody>
              <a:bodyPr vert="horz" wrap="square" lIns="162560" tIns="81280" rIns="162560" bIns="8128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219170">
                  <a:defRPr/>
                </a:pPr>
                <a:endParaRPr lang="ko-KR" altLang="en-US" sz="2487">
                  <a:solidFill>
                    <a:prstClr val="black"/>
                  </a:solidFill>
                  <a:latin typeface="Arial"/>
                </a:endParaRPr>
              </a:p>
            </p:txBody>
          </p:sp>
        </p:grpSp>
        <p:sp>
          <p:nvSpPr>
            <p:cNvPr id="8" name="矩形 7"/>
            <p:cNvSpPr/>
            <p:nvPr/>
          </p:nvSpPr>
          <p:spPr>
            <a:xfrm>
              <a:off x="5905948" y="772449"/>
              <a:ext cx="1941878" cy="2847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354">
                <a:defRPr/>
              </a:pPr>
              <a:r>
                <a:rPr lang="zh-CN" altLang="en-US" sz="1867" b="1" dirty="0">
                  <a:solidFill>
                    <a:prstClr val="white"/>
                  </a:solidFill>
                  <a:latin typeface="微软雅黑" panose="020B0503020204020204" pitchFamily="34" charset="-122"/>
                  <a:ea typeface="黑体" panose="02010609060101010101" pitchFamily="49" charset="-122"/>
                </a:rPr>
                <a:t>中科院计算所项目团队</a:t>
              </a:r>
              <a:endParaRPr lang="zh-CN" altLang="en-US" b="1" dirty="0">
                <a:solidFill>
                  <a:prstClr val="white"/>
                </a:solidFill>
                <a:latin typeface="Arial"/>
                <a:ea typeface="黑体" panose="02010609060101010101" pitchFamily="49" charset="-122"/>
              </a:endParaRPr>
            </a:p>
          </p:txBody>
        </p:sp>
      </p:grpSp>
      <p:graphicFrame>
        <p:nvGraphicFramePr>
          <p:cNvPr id="16" name="图表 15"/>
          <p:cNvGraphicFramePr/>
          <p:nvPr/>
        </p:nvGraphicFramePr>
        <p:xfrm>
          <a:off x="1134592" y="4182387"/>
          <a:ext cx="4202089" cy="2253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" name="文本框 18">
            <a:extLst>
              <a:ext uri="{FF2B5EF4-FFF2-40B4-BE49-F238E27FC236}">
                <a16:creationId xmlns:a16="http://schemas.microsoft.com/office/drawing/2014/main" id="{85312D09-997C-46AA-BB6E-E97504EFAEEB}"/>
              </a:ext>
            </a:extLst>
          </p:cNvPr>
          <p:cNvSpPr txBox="1"/>
          <p:nvPr/>
        </p:nvSpPr>
        <p:spPr>
          <a:xfrm>
            <a:off x="176459" y="3266618"/>
            <a:ext cx="625968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354">
              <a:defRPr/>
            </a:pPr>
            <a:endParaRPr lang="en-US" altLang="zh-CN" sz="16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914354">
              <a:defRPr/>
            </a:pPr>
            <a:r>
              <a:rPr lang="zh-CN" altLang="en-US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项目成员共计 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r>
              <a:rPr lang="zh-CN" altLang="en-US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sz="16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914354">
              <a:defRPr/>
            </a:pPr>
            <a:r>
              <a:rPr lang="zh-CN" altLang="en-US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博士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r>
              <a:rPr lang="zh-CN" altLang="en-US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，硕士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r>
              <a:rPr lang="zh-CN" altLang="en-US" sz="16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，学士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endParaRPr lang="en-US" altLang="zh-CN" sz="1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C2EFA569-E942-429D-8571-D7A42F38F988}"/>
              </a:ext>
            </a:extLst>
          </p:cNvPr>
          <p:cNvSpPr/>
          <p:nvPr/>
        </p:nvSpPr>
        <p:spPr>
          <a:xfrm>
            <a:off x="6121942" y="1228696"/>
            <a:ext cx="6022084" cy="514334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279400" dist="25400" dir="5400000" rotWithShape="0">
              <a:srgbClr val="000000">
                <a:alpha val="8433"/>
              </a:srgbClr>
            </a:outerShdw>
          </a:effectLst>
        </p:spPr>
        <p:txBody>
          <a:bodyPr lIns="33867" tIns="33867" rIns="33867" bIns="33867" anchor="ctr"/>
          <a:lstStyle/>
          <a:p>
            <a:pPr algn="ctr" defTabSz="304792" hangingPunct="0">
              <a:defRPr/>
            </a:pPr>
            <a:endParaRPr lang="zh-CN" altLang="en-US" sz="2133" kern="0" dirty="0">
              <a:solidFill>
                <a:srgbClr val="FFFFFF"/>
              </a:solidFill>
              <a:latin typeface="Avenir Next Medium"/>
              <a:ea typeface="黑体" panose="02010609060101010101" pitchFamily="49" charset="-122"/>
            </a:endParaRPr>
          </a:p>
        </p:txBody>
      </p:sp>
      <p:sp>
        <p:nvSpPr>
          <p:cNvPr id="22" name="矩形: 圆角 4">
            <a:extLst>
              <a:ext uri="{FF2B5EF4-FFF2-40B4-BE49-F238E27FC236}">
                <a16:creationId xmlns:a16="http://schemas.microsoft.com/office/drawing/2014/main" id="{2C779800-B63A-452B-95CD-8B62FE84C21F}"/>
              </a:ext>
            </a:extLst>
          </p:cNvPr>
          <p:cNvSpPr/>
          <p:nvPr/>
        </p:nvSpPr>
        <p:spPr>
          <a:xfrm>
            <a:off x="6617065" y="4128393"/>
            <a:ext cx="5093276" cy="2131831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54">
              <a:defRPr/>
            </a:pPr>
            <a:endParaRPr lang="zh-CN" altLang="en-US">
              <a:solidFill>
                <a:prstClr val="white"/>
              </a:solidFill>
              <a:latin typeface="Arial"/>
              <a:ea typeface="黑体" panose="02010609060101010101" pitchFamily="49" charset="-122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43DB4615-F21D-420A-8B05-1B740761C0D3}"/>
              </a:ext>
            </a:extLst>
          </p:cNvPr>
          <p:cNvSpPr txBox="1"/>
          <p:nvPr/>
        </p:nvSpPr>
        <p:spPr>
          <a:xfrm>
            <a:off x="6785799" y="4128392"/>
            <a:ext cx="4781347" cy="19572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algn="ctr" defTabSz="914354">
              <a:lnSpc>
                <a:spcPct val="150000"/>
              </a:lnSpc>
              <a:defRPr/>
            </a:pPr>
            <a:r>
              <a:rPr kumimoji="1" lang="zh-CN" altLang="en-US" sz="1867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业务分析组：</a:t>
            </a:r>
            <a:endParaRPr kumimoji="1" lang="en-US" altLang="zh-CN" sz="1867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defTabSz="914354">
              <a:lnSpc>
                <a:spcPct val="150000"/>
              </a:lnSpc>
              <a:defRPr/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保证至少</a:t>
            </a:r>
            <a:r>
              <a:rPr lang="en-US" altLang="zh-CN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人负责业务分析，实现三个融合：</a:t>
            </a:r>
            <a:endParaRPr lang="en-US" altLang="zh-CN" sz="1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04792" lvl="1" indent="-304792" defTabSz="914354">
              <a:lnSpc>
                <a:spcPct val="150000"/>
              </a:lnSpc>
              <a:buFont typeface="Wingdings" panose="05000000000000000000" pitchFamily="2" charset="2"/>
              <a:buChar char="u"/>
              <a:defRPr/>
            </a:pPr>
            <a:r>
              <a:rPr kumimoji="1" lang="zh-CN" altLang="en-US" sz="1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研发与运营融合</a:t>
            </a:r>
            <a:endParaRPr kumimoji="1" lang="en-US" altLang="zh-CN" sz="16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04792" lvl="1" indent="-304792" defTabSz="914354">
              <a:lnSpc>
                <a:spcPct val="150000"/>
              </a:lnSpc>
              <a:buFont typeface="Wingdings" panose="05000000000000000000" pitchFamily="2" charset="2"/>
              <a:buChar char="u"/>
              <a:defRPr/>
            </a:pPr>
            <a:r>
              <a:rPr kumimoji="1" lang="zh-CN" altLang="en-US" sz="1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技术与业务融合</a:t>
            </a:r>
            <a:endParaRPr kumimoji="1" lang="en-US" altLang="zh-CN" sz="16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04792" lvl="1" indent="-304792" defTabSz="914354">
              <a:lnSpc>
                <a:spcPct val="150000"/>
              </a:lnSpc>
              <a:buFont typeface="Wingdings" panose="05000000000000000000" pitchFamily="2" charset="2"/>
              <a:buChar char="u"/>
              <a:defRPr/>
            </a:pPr>
            <a:r>
              <a:rPr kumimoji="1" lang="zh-CN" altLang="en-US" sz="16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人工与机器融合</a:t>
            </a:r>
            <a:endParaRPr kumimoji="1" lang="en-US" altLang="zh-CN" sz="16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EBD26414-2739-4BC2-AEE1-7D7F6CC6589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2133" y="1501140"/>
            <a:ext cx="5688679" cy="2515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1333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id="{6C925A33-DB8D-4670-83B0-BFB6B8AB9829}"/>
              </a:ext>
            </a:extLst>
          </p:cNvPr>
          <p:cNvSpPr/>
          <p:nvPr/>
        </p:nvSpPr>
        <p:spPr>
          <a:xfrm>
            <a:off x="4566336" y="2148138"/>
            <a:ext cx="1617075" cy="64633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平行四边形 25">
            <a:extLst>
              <a:ext uri="{FF2B5EF4-FFF2-40B4-BE49-F238E27FC236}">
                <a16:creationId xmlns:a16="http://schemas.microsoft.com/office/drawing/2014/main" id="{657540BB-6DB9-45D8-BE75-31E0B112DF97}"/>
              </a:ext>
            </a:extLst>
          </p:cNvPr>
          <p:cNvSpPr/>
          <p:nvPr/>
        </p:nvSpPr>
        <p:spPr>
          <a:xfrm>
            <a:off x="931906" y="3979715"/>
            <a:ext cx="5251505" cy="440466"/>
          </a:xfrm>
          <a:custGeom>
            <a:avLst/>
            <a:gdLst>
              <a:gd name="connsiteX0" fmla="*/ 0 w 10283614"/>
              <a:gd name="connsiteY0" fmla="*/ 888762 h 888762"/>
              <a:gd name="connsiteX1" fmla="*/ 222191 w 10283614"/>
              <a:gd name="connsiteY1" fmla="*/ 0 h 888762"/>
              <a:gd name="connsiteX2" fmla="*/ 10283614 w 10283614"/>
              <a:gd name="connsiteY2" fmla="*/ 0 h 888762"/>
              <a:gd name="connsiteX3" fmla="*/ 10061424 w 10283614"/>
              <a:gd name="connsiteY3" fmla="*/ 888762 h 888762"/>
              <a:gd name="connsiteX4" fmla="*/ 0 w 10283614"/>
              <a:gd name="connsiteY4" fmla="*/ 888762 h 888762"/>
              <a:gd name="connsiteX0" fmla="*/ 0 w 10345960"/>
              <a:gd name="connsiteY0" fmla="*/ 888762 h 888762"/>
              <a:gd name="connsiteX1" fmla="*/ 222191 w 10345960"/>
              <a:gd name="connsiteY1" fmla="*/ 0 h 888762"/>
              <a:gd name="connsiteX2" fmla="*/ 10345960 w 10345960"/>
              <a:gd name="connsiteY2" fmla="*/ 457200 h 888762"/>
              <a:gd name="connsiteX3" fmla="*/ 10061424 w 10345960"/>
              <a:gd name="connsiteY3" fmla="*/ 888762 h 888762"/>
              <a:gd name="connsiteX4" fmla="*/ 0 w 10345960"/>
              <a:gd name="connsiteY4" fmla="*/ 888762 h 888762"/>
              <a:gd name="connsiteX0" fmla="*/ 0 w 10345960"/>
              <a:gd name="connsiteY0" fmla="*/ 556253 h 556253"/>
              <a:gd name="connsiteX1" fmla="*/ 211800 w 10345960"/>
              <a:gd name="connsiteY1" fmla="*/ 0 h 556253"/>
              <a:gd name="connsiteX2" fmla="*/ 10345960 w 10345960"/>
              <a:gd name="connsiteY2" fmla="*/ 124691 h 556253"/>
              <a:gd name="connsiteX3" fmla="*/ 10061424 w 10345960"/>
              <a:gd name="connsiteY3" fmla="*/ 556253 h 556253"/>
              <a:gd name="connsiteX4" fmla="*/ 0 w 10345960"/>
              <a:gd name="connsiteY4" fmla="*/ 556253 h 556253"/>
              <a:gd name="connsiteX0" fmla="*/ 0 w 10345960"/>
              <a:gd name="connsiteY0" fmla="*/ 473126 h 473126"/>
              <a:gd name="connsiteX1" fmla="*/ 191018 w 10345960"/>
              <a:gd name="connsiteY1" fmla="*/ 0 h 473126"/>
              <a:gd name="connsiteX2" fmla="*/ 10345960 w 10345960"/>
              <a:gd name="connsiteY2" fmla="*/ 41564 h 473126"/>
              <a:gd name="connsiteX3" fmla="*/ 10061424 w 10345960"/>
              <a:gd name="connsiteY3" fmla="*/ 473126 h 473126"/>
              <a:gd name="connsiteX4" fmla="*/ 0 w 10345960"/>
              <a:gd name="connsiteY4" fmla="*/ 473126 h 473126"/>
              <a:gd name="connsiteX0" fmla="*/ 0 w 10345960"/>
              <a:gd name="connsiteY0" fmla="*/ 504298 h 504298"/>
              <a:gd name="connsiteX1" fmla="*/ 357273 w 10345960"/>
              <a:gd name="connsiteY1" fmla="*/ 0 h 504298"/>
              <a:gd name="connsiteX2" fmla="*/ 10345960 w 10345960"/>
              <a:gd name="connsiteY2" fmla="*/ 72736 h 504298"/>
              <a:gd name="connsiteX3" fmla="*/ 10061424 w 10345960"/>
              <a:gd name="connsiteY3" fmla="*/ 504298 h 504298"/>
              <a:gd name="connsiteX4" fmla="*/ 0 w 10345960"/>
              <a:gd name="connsiteY4" fmla="*/ 504298 h 504298"/>
              <a:gd name="connsiteX0" fmla="*/ 0 w 10345960"/>
              <a:gd name="connsiteY0" fmla="*/ 504298 h 504298"/>
              <a:gd name="connsiteX1" fmla="*/ 357273 w 10345960"/>
              <a:gd name="connsiteY1" fmla="*/ 0 h 504298"/>
              <a:gd name="connsiteX2" fmla="*/ 10345960 w 10345960"/>
              <a:gd name="connsiteY2" fmla="*/ 31173 h 504298"/>
              <a:gd name="connsiteX3" fmla="*/ 10061424 w 10345960"/>
              <a:gd name="connsiteY3" fmla="*/ 504298 h 504298"/>
              <a:gd name="connsiteX4" fmla="*/ 0 w 10345960"/>
              <a:gd name="connsiteY4" fmla="*/ 504298 h 504298"/>
              <a:gd name="connsiteX0" fmla="*/ 0 w 10345960"/>
              <a:gd name="connsiteY0" fmla="*/ 504298 h 504298"/>
              <a:gd name="connsiteX1" fmla="*/ 357273 w 10345960"/>
              <a:gd name="connsiteY1" fmla="*/ 0 h 504298"/>
              <a:gd name="connsiteX2" fmla="*/ 10345960 w 10345960"/>
              <a:gd name="connsiteY2" fmla="*/ 20782 h 504298"/>
              <a:gd name="connsiteX3" fmla="*/ 10061424 w 10345960"/>
              <a:gd name="connsiteY3" fmla="*/ 504298 h 504298"/>
              <a:gd name="connsiteX4" fmla="*/ 0 w 10345960"/>
              <a:gd name="connsiteY4" fmla="*/ 504298 h 504298"/>
              <a:gd name="connsiteX0" fmla="*/ 0 w 10061424"/>
              <a:gd name="connsiteY0" fmla="*/ 509072 h 509072"/>
              <a:gd name="connsiteX1" fmla="*/ 357273 w 10061424"/>
              <a:gd name="connsiteY1" fmla="*/ 4774 h 509072"/>
              <a:gd name="connsiteX2" fmla="*/ 9722506 w 10061424"/>
              <a:gd name="connsiteY2" fmla="*/ 0 h 509072"/>
              <a:gd name="connsiteX3" fmla="*/ 10061424 w 10061424"/>
              <a:gd name="connsiteY3" fmla="*/ 509072 h 509072"/>
              <a:gd name="connsiteX4" fmla="*/ 0 w 10061424"/>
              <a:gd name="connsiteY4" fmla="*/ 509072 h 509072"/>
              <a:gd name="connsiteX0" fmla="*/ 0 w 10061424"/>
              <a:gd name="connsiteY0" fmla="*/ 509072 h 509072"/>
              <a:gd name="connsiteX1" fmla="*/ 357273 w 10061424"/>
              <a:gd name="connsiteY1" fmla="*/ 4774 h 509072"/>
              <a:gd name="connsiteX2" fmla="*/ 9514688 w 10061424"/>
              <a:gd name="connsiteY2" fmla="*/ 0 h 509072"/>
              <a:gd name="connsiteX3" fmla="*/ 10061424 w 10061424"/>
              <a:gd name="connsiteY3" fmla="*/ 509072 h 509072"/>
              <a:gd name="connsiteX4" fmla="*/ 0 w 10061424"/>
              <a:gd name="connsiteY4" fmla="*/ 509072 h 509072"/>
              <a:gd name="connsiteX0" fmla="*/ 0 w 10061424"/>
              <a:gd name="connsiteY0" fmla="*/ 509072 h 509072"/>
              <a:gd name="connsiteX1" fmla="*/ 398027 w 10061424"/>
              <a:gd name="connsiteY1" fmla="*/ 109962 h 509072"/>
              <a:gd name="connsiteX2" fmla="*/ 9514688 w 10061424"/>
              <a:gd name="connsiteY2" fmla="*/ 0 h 509072"/>
              <a:gd name="connsiteX3" fmla="*/ 10061424 w 10061424"/>
              <a:gd name="connsiteY3" fmla="*/ 509072 h 509072"/>
              <a:gd name="connsiteX4" fmla="*/ 0 w 10061424"/>
              <a:gd name="connsiteY4" fmla="*/ 509072 h 509072"/>
              <a:gd name="connsiteX0" fmla="*/ 0 w 10061424"/>
              <a:gd name="connsiteY0" fmla="*/ 403884 h 403884"/>
              <a:gd name="connsiteX1" fmla="*/ 398027 w 10061424"/>
              <a:gd name="connsiteY1" fmla="*/ 4774 h 403884"/>
              <a:gd name="connsiteX2" fmla="*/ 9569027 w 10061424"/>
              <a:gd name="connsiteY2" fmla="*/ 0 h 403884"/>
              <a:gd name="connsiteX3" fmla="*/ 10061424 w 10061424"/>
              <a:gd name="connsiteY3" fmla="*/ 403884 h 403884"/>
              <a:gd name="connsiteX4" fmla="*/ 0 w 10061424"/>
              <a:gd name="connsiteY4" fmla="*/ 403884 h 403884"/>
              <a:gd name="connsiteX0" fmla="*/ 0 w 10061424"/>
              <a:gd name="connsiteY0" fmla="*/ 416034 h 416034"/>
              <a:gd name="connsiteX1" fmla="*/ 398027 w 10061424"/>
              <a:gd name="connsiteY1" fmla="*/ 16924 h 416034"/>
              <a:gd name="connsiteX2" fmla="*/ 9229033 w 10061424"/>
              <a:gd name="connsiteY2" fmla="*/ 0 h 416034"/>
              <a:gd name="connsiteX3" fmla="*/ 10061424 w 10061424"/>
              <a:gd name="connsiteY3" fmla="*/ 416034 h 416034"/>
              <a:gd name="connsiteX4" fmla="*/ 0 w 10061424"/>
              <a:gd name="connsiteY4" fmla="*/ 416034 h 416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61424" h="416034">
                <a:moveTo>
                  <a:pt x="0" y="416034"/>
                </a:moveTo>
                <a:lnTo>
                  <a:pt x="398027" y="16924"/>
                </a:lnTo>
                <a:lnTo>
                  <a:pt x="9229033" y="0"/>
                </a:lnTo>
                <a:lnTo>
                  <a:pt x="10061424" y="416034"/>
                </a:lnTo>
                <a:lnTo>
                  <a:pt x="0" y="416034"/>
                </a:lnTo>
                <a:close/>
              </a:path>
            </a:pathLst>
          </a:custGeom>
          <a:solidFill>
            <a:sysClr val="window" lastClr="FFFFFF"/>
          </a:solidFill>
          <a:ln w="9525" cap="flat" cmpd="sng" algn="ctr">
            <a:solidFill>
              <a:srgbClr val="5B9BD5">
                <a:lumMod val="75000"/>
              </a:srgbClr>
            </a:solidFill>
            <a:prstDash val="solid"/>
            <a:miter lim="800000"/>
          </a:ln>
          <a:effectLst>
            <a:outerShdw blurRad="50800" dist="63500" dir="2700000" algn="tl" rotWithShape="0">
              <a:srgbClr val="5B9BD5">
                <a:lumMod val="50000"/>
                <a:alpha val="22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5" name="平行四边形 25">
            <a:extLst>
              <a:ext uri="{FF2B5EF4-FFF2-40B4-BE49-F238E27FC236}">
                <a16:creationId xmlns:a16="http://schemas.microsoft.com/office/drawing/2014/main" id="{52722C20-20ED-40D2-A3CA-D95B3F15100F}"/>
              </a:ext>
            </a:extLst>
          </p:cNvPr>
          <p:cNvSpPr/>
          <p:nvPr/>
        </p:nvSpPr>
        <p:spPr>
          <a:xfrm>
            <a:off x="912140" y="3027268"/>
            <a:ext cx="4967869" cy="633495"/>
          </a:xfrm>
          <a:custGeom>
            <a:avLst/>
            <a:gdLst>
              <a:gd name="connsiteX0" fmla="*/ 0 w 10283614"/>
              <a:gd name="connsiteY0" fmla="*/ 888762 h 888762"/>
              <a:gd name="connsiteX1" fmla="*/ 222191 w 10283614"/>
              <a:gd name="connsiteY1" fmla="*/ 0 h 888762"/>
              <a:gd name="connsiteX2" fmla="*/ 10283614 w 10283614"/>
              <a:gd name="connsiteY2" fmla="*/ 0 h 888762"/>
              <a:gd name="connsiteX3" fmla="*/ 10061424 w 10283614"/>
              <a:gd name="connsiteY3" fmla="*/ 888762 h 888762"/>
              <a:gd name="connsiteX4" fmla="*/ 0 w 10283614"/>
              <a:gd name="connsiteY4" fmla="*/ 888762 h 888762"/>
              <a:gd name="connsiteX0" fmla="*/ 0 w 10345960"/>
              <a:gd name="connsiteY0" fmla="*/ 888762 h 888762"/>
              <a:gd name="connsiteX1" fmla="*/ 222191 w 10345960"/>
              <a:gd name="connsiteY1" fmla="*/ 0 h 888762"/>
              <a:gd name="connsiteX2" fmla="*/ 10345960 w 10345960"/>
              <a:gd name="connsiteY2" fmla="*/ 457200 h 888762"/>
              <a:gd name="connsiteX3" fmla="*/ 10061424 w 10345960"/>
              <a:gd name="connsiteY3" fmla="*/ 888762 h 888762"/>
              <a:gd name="connsiteX4" fmla="*/ 0 w 10345960"/>
              <a:gd name="connsiteY4" fmla="*/ 888762 h 888762"/>
              <a:gd name="connsiteX0" fmla="*/ 0 w 10345960"/>
              <a:gd name="connsiteY0" fmla="*/ 556253 h 556253"/>
              <a:gd name="connsiteX1" fmla="*/ 211800 w 10345960"/>
              <a:gd name="connsiteY1" fmla="*/ 0 h 556253"/>
              <a:gd name="connsiteX2" fmla="*/ 10345960 w 10345960"/>
              <a:gd name="connsiteY2" fmla="*/ 124691 h 556253"/>
              <a:gd name="connsiteX3" fmla="*/ 10061424 w 10345960"/>
              <a:gd name="connsiteY3" fmla="*/ 556253 h 556253"/>
              <a:gd name="connsiteX4" fmla="*/ 0 w 10345960"/>
              <a:gd name="connsiteY4" fmla="*/ 556253 h 556253"/>
              <a:gd name="connsiteX0" fmla="*/ 0 w 10345960"/>
              <a:gd name="connsiteY0" fmla="*/ 473126 h 473126"/>
              <a:gd name="connsiteX1" fmla="*/ 191018 w 10345960"/>
              <a:gd name="connsiteY1" fmla="*/ 0 h 473126"/>
              <a:gd name="connsiteX2" fmla="*/ 10345960 w 10345960"/>
              <a:gd name="connsiteY2" fmla="*/ 41564 h 473126"/>
              <a:gd name="connsiteX3" fmla="*/ 10061424 w 10345960"/>
              <a:gd name="connsiteY3" fmla="*/ 473126 h 473126"/>
              <a:gd name="connsiteX4" fmla="*/ 0 w 10345960"/>
              <a:gd name="connsiteY4" fmla="*/ 473126 h 473126"/>
              <a:gd name="connsiteX0" fmla="*/ 0 w 10345960"/>
              <a:gd name="connsiteY0" fmla="*/ 504298 h 504298"/>
              <a:gd name="connsiteX1" fmla="*/ 357273 w 10345960"/>
              <a:gd name="connsiteY1" fmla="*/ 0 h 504298"/>
              <a:gd name="connsiteX2" fmla="*/ 10345960 w 10345960"/>
              <a:gd name="connsiteY2" fmla="*/ 72736 h 504298"/>
              <a:gd name="connsiteX3" fmla="*/ 10061424 w 10345960"/>
              <a:gd name="connsiteY3" fmla="*/ 504298 h 504298"/>
              <a:gd name="connsiteX4" fmla="*/ 0 w 10345960"/>
              <a:gd name="connsiteY4" fmla="*/ 504298 h 504298"/>
              <a:gd name="connsiteX0" fmla="*/ 0 w 10345960"/>
              <a:gd name="connsiteY0" fmla="*/ 504298 h 504298"/>
              <a:gd name="connsiteX1" fmla="*/ 357273 w 10345960"/>
              <a:gd name="connsiteY1" fmla="*/ 0 h 504298"/>
              <a:gd name="connsiteX2" fmla="*/ 10345960 w 10345960"/>
              <a:gd name="connsiteY2" fmla="*/ 31173 h 504298"/>
              <a:gd name="connsiteX3" fmla="*/ 10061424 w 10345960"/>
              <a:gd name="connsiteY3" fmla="*/ 504298 h 504298"/>
              <a:gd name="connsiteX4" fmla="*/ 0 w 10345960"/>
              <a:gd name="connsiteY4" fmla="*/ 504298 h 504298"/>
              <a:gd name="connsiteX0" fmla="*/ 0 w 10345960"/>
              <a:gd name="connsiteY0" fmla="*/ 504298 h 504298"/>
              <a:gd name="connsiteX1" fmla="*/ 357273 w 10345960"/>
              <a:gd name="connsiteY1" fmla="*/ 0 h 504298"/>
              <a:gd name="connsiteX2" fmla="*/ 10345960 w 10345960"/>
              <a:gd name="connsiteY2" fmla="*/ 20782 h 504298"/>
              <a:gd name="connsiteX3" fmla="*/ 10061424 w 10345960"/>
              <a:gd name="connsiteY3" fmla="*/ 504298 h 504298"/>
              <a:gd name="connsiteX4" fmla="*/ 0 w 10345960"/>
              <a:gd name="connsiteY4" fmla="*/ 504298 h 504298"/>
              <a:gd name="connsiteX0" fmla="*/ 0 w 10061424"/>
              <a:gd name="connsiteY0" fmla="*/ 509072 h 509072"/>
              <a:gd name="connsiteX1" fmla="*/ 357273 w 10061424"/>
              <a:gd name="connsiteY1" fmla="*/ 4774 h 509072"/>
              <a:gd name="connsiteX2" fmla="*/ 9722506 w 10061424"/>
              <a:gd name="connsiteY2" fmla="*/ 0 h 509072"/>
              <a:gd name="connsiteX3" fmla="*/ 10061424 w 10061424"/>
              <a:gd name="connsiteY3" fmla="*/ 509072 h 509072"/>
              <a:gd name="connsiteX4" fmla="*/ 0 w 10061424"/>
              <a:gd name="connsiteY4" fmla="*/ 509072 h 509072"/>
              <a:gd name="connsiteX0" fmla="*/ 0 w 10061424"/>
              <a:gd name="connsiteY0" fmla="*/ 509072 h 509072"/>
              <a:gd name="connsiteX1" fmla="*/ 357273 w 10061424"/>
              <a:gd name="connsiteY1" fmla="*/ 4774 h 509072"/>
              <a:gd name="connsiteX2" fmla="*/ 9514688 w 10061424"/>
              <a:gd name="connsiteY2" fmla="*/ 0 h 509072"/>
              <a:gd name="connsiteX3" fmla="*/ 10061424 w 10061424"/>
              <a:gd name="connsiteY3" fmla="*/ 509072 h 509072"/>
              <a:gd name="connsiteX4" fmla="*/ 0 w 10061424"/>
              <a:gd name="connsiteY4" fmla="*/ 509072 h 509072"/>
              <a:gd name="connsiteX0" fmla="*/ 0 w 10061424"/>
              <a:gd name="connsiteY0" fmla="*/ 509072 h 509072"/>
              <a:gd name="connsiteX1" fmla="*/ 579907 w 10061424"/>
              <a:gd name="connsiteY1" fmla="*/ 4774 h 509072"/>
              <a:gd name="connsiteX2" fmla="*/ 9514688 w 10061424"/>
              <a:gd name="connsiteY2" fmla="*/ 0 h 509072"/>
              <a:gd name="connsiteX3" fmla="*/ 10061424 w 10061424"/>
              <a:gd name="connsiteY3" fmla="*/ 509072 h 509072"/>
              <a:gd name="connsiteX4" fmla="*/ 0 w 10061424"/>
              <a:gd name="connsiteY4" fmla="*/ 509072 h 509072"/>
              <a:gd name="connsiteX0" fmla="*/ 0 w 10444414"/>
              <a:gd name="connsiteY0" fmla="*/ 509072 h 509072"/>
              <a:gd name="connsiteX1" fmla="*/ 579907 w 10444414"/>
              <a:gd name="connsiteY1" fmla="*/ 4774 h 509072"/>
              <a:gd name="connsiteX2" fmla="*/ 9514688 w 10444414"/>
              <a:gd name="connsiteY2" fmla="*/ 0 h 509072"/>
              <a:gd name="connsiteX3" fmla="*/ 10444414 w 10444414"/>
              <a:gd name="connsiteY3" fmla="*/ 509072 h 509072"/>
              <a:gd name="connsiteX4" fmla="*/ 0 w 10444414"/>
              <a:gd name="connsiteY4" fmla="*/ 509072 h 509072"/>
              <a:gd name="connsiteX0" fmla="*/ 0 w 10444414"/>
              <a:gd name="connsiteY0" fmla="*/ 509072 h 509072"/>
              <a:gd name="connsiteX1" fmla="*/ 728848 w 10444414"/>
              <a:gd name="connsiteY1" fmla="*/ 16844 h 509072"/>
              <a:gd name="connsiteX2" fmla="*/ 9514688 w 10444414"/>
              <a:gd name="connsiteY2" fmla="*/ 0 h 509072"/>
              <a:gd name="connsiteX3" fmla="*/ 10444414 w 10444414"/>
              <a:gd name="connsiteY3" fmla="*/ 509072 h 509072"/>
              <a:gd name="connsiteX4" fmla="*/ 0 w 10444414"/>
              <a:gd name="connsiteY4" fmla="*/ 509072 h 509072"/>
              <a:gd name="connsiteX0" fmla="*/ 0 w 10444414"/>
              <a:gd name="connsiteY0" fmla="*/ 509072 h 509072"/>
              <a:gd name="connsiteX1" fmla="*/ 590546 w 10444414"/>
              <a:gd name="connsiteY1" fmla="*/ 16844 h 509072"/>
              <a:gd name="connsiteX2" fmla="*/ 9514688 w 10444414"/>
              <a:gd name="connsiteY2" fmla="*/ 0 h 509072"/>
              <a:gd name="connsiteX3" fmla="*/ 10444414 w 10444414"/>
              <a:gd name="connsiteY3" fmla="*/ 509072 h 509072"/>
              <a:gd name="connsiteX4" fmla="*/ 0 w 10444414"/>
              <a:gd name="connsiteY4" fmla="*/ 509072 h 509072"/>
              <a:gd name="connsiteX0" fmla="*/ 0 w 10199726"/>
              <a:gd name="connsiteY0" fmla="*/ 509072 h 509072"/>
              <a:gd name="connsiteX1" fmla="*/ 590546 w 10199726"/>
              <a:gd name="connsiteY1" fmla="*/ 16844 h 509072"/>
              <a:gd name="connsiteX2" fmla="*/ 9514688 w 10199726"/>
              <a:gd name="connsiteY2" fmla="*/ 0 h 509072"/>
              <a:gd name="connsiteX3" fmla="*/ 10199726 w 10199726"/>
              <a:gd name="connsiteY3" fmla="*/ 509072 h 509072"/>
              <a:gd name="connsiteX4" fmla="*/ 0 w 10199726"/>
              <a:gd name="connsiteY4" fmla="*/ 509072 h 509072"/>
              <a:gd name="connsiteX0" fmla="*/ 0 w 10199726"/>
              <a:gd name="connsiteY0" fmla="*/ 533129 h 533129"/>
              <a:gd name="connsiteX1" fmla="*/ 590546 w 10199726"/>
              <a:gd name="connsiteY1" fmla="*/ 40901 h 533129"/>
              <a:gd name="connsiteX2" fmla="*/ 9285544 w 10199726"/>
              <a:gd name="connsiteY2" fmla="*/ 0 h 533129"/>
              <a:gd name="connsiteX3" fmla="*/ 10199726 w 10199726"/>
              <a:gd name="connsiteY3" fmla="*/ 533129 h 533129"/>
              <a:gd name="connsiteX4" fmla="*/ 0 w 10199726"/>
              <a:gd name="connsiteY4" fmla="*/ 533129 h 533129"/>
              <a:gd name="connsiteX0" fmla="*/ 0 w 10199726"/>
              <a:gd name="connsiteY0" fmla="*/ 492228 h 492228"/>
              <a:gd name="connsiteX1" fmla="*/ 590546 w 10199726"/>
              <a:gd name="connsiteY1" fmla="*/ 0 h 492228"/>
              <a:gd name="connsiteX2" fmla="*/ 9355320 w 10199726"/>
              <a:gd name="connsiteY2" fmla="*/ 4355 h 492228"/>
              <a:gd name="connsiteX3" fmla="*/ 10199726 w 10199726"/>
              <a:gd name="connsiteY3" fmla="*/ 492228 h 492228"/>
              <a:gd name="connsiteX4" fmla="*/ 0 w 10199726"/>
              <a:gd name="connsiteY4" fmla="*/ 492228 h 492228"/>
              <a:gd name="connsiteX0" fmla="*/ 0 w 10199726"/>
              <a:gd name="connsiteY0" fmla="*/ 504570 h 504570"/>
              <a:gd name="connsiteX1" fmla="*/ 597524 w 10199726"/>
              <a:gd name="connsiteY1" fmla="*/ 0 h 504570"/>
              <a:gd name="connsiteX2" fmla="*/ 9355320 w 10199726"/>
              <a:gd name="connsiteY2" fmla="*/ 16697 h 504570"/>
              <a:gd name="connsiteX3" fmla="*/ 10199726 w 10199726"/>
              <a:gd name="connsiteY3" fmla="*/ 504570 h 504570"/>
              <a:gd name="connsiteX4" fmla="*/ 0 w 10199726"/>
              <a:gd name="connsiteY4" fmla="*/ 504570 h 504570"/>
              <a:gd name="connsiteX0" fmla="*/ 0 w 10199726"/>
              <a:gd name="connsiteY0" fmla="*/ 510429 h 510429"/>
              <a:gd name="connsiteX1" fmla="*/ 733590 w 10199726"/>
              <a:gd name="connsiteY1" fmla="*/ 0 h 510429"/>
              <a:gd name="connsiteX2" fmla="*/ 9355320 w 10199726"/>
              <a:gd name="connsiteY2" fmla="*/ 22556 h 510429"/>
              <a:gd name="connsiteX3" fmla="*/ 10199726 w 10199726"/>
              <a:gd name="connsiteY3" fmla="*/ 510429 h 510429"/>
              <a:gd name="connsiteX4" fmla="*/ 0 w 10199726"/>
              <a:gd name="connsiteY4" fmla="*/ 510429 h 510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99726" h="510429">
                <a:moveTo>
                  <a:pt x="0" y="510429"/>
                </a:moveTo>
                <a:lnTo>
                  <a:pt x="733590" y="0"/>
                </a:lnTo>
                <a:lnTo>
                  <a:pt x="9355320" y="22556"/>
                </a:lnTo>
                <a:lnTo>
                  <a:pt x="10199726" y="510429"/>
                </a:lnTo>
                <a:lnTo>
                  <a:pt x="0" y="510429"/>
                </a:lnTo>
                <a:close/>
              </a:path>
            </a:pathLst>
          </a:custGeom>
          <a:solidFill>
            <a:srgbClr val="ECF5E7"/>
          </a:solidFill>
          <a:ln w="9525" cap="flat" cmpd="sng" algn="ctr">
            <a:solidFill>
              <a:srgbClr val="70AD47"/>
            </a:solidFill>
            <a:prstDash val="solid"/>
            <a:miter lim="800000"/>
          </a:ln>
          <a:effectLst>
            <a:outerShdw blurRad="165100" dist="76200" dir="2700000" algn="tl" rotWithShape="0">
              <a:srgbClr val="70AD47">
                <a:lumMod val="50000"/>
                <a:alpha val="40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6" name="矩形: 圆角 60">
            <a:extLst>
              <a:ext uri="{FF2B5EF4-FFF2-40B4-BE49-F238E27FC236}">
                <a16:creationId xmlns:a16="http://schemas.microsoft.com/office/drawing/2014/main" id="{70994505-9A33-49A8-99B6-1D3C64272117}"/>
              </a:ext>
            </a:extLst>
          </p:cNvPr>
          <p:cNvSpPr/>
          <p:nvPr/>
        </p:nvSpPr>
        <p:spPr>
          <a:xfrm>
            <a:off x="1288730" y="3208195"/>
            <a:ext cx="403804" cy="171355"/>
          </a:xfrm>
          <a:prstGeom prst="roundRect">
            <a:avLst/>
          </a:prstGeom>
          <a:solidFill>
            <a:srgbClr val="ECF5E7"/>
          </a:solidFill>
          <a:ln w="6350" cap="flat" cmpd="sng" algn="ctr">
            <a:solidFill>
              <a:srgbClr val="32AE51"/>
            </a:solidFill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2000" endA="300" endPos="35000" dir="5400000" sy="-100000" algn="bl" rotWithShape="0"/>
          </a:effectLst>
        </p:spPr>
        <p:txBody>
          <a:bodyPr lIns="0" rIns="0" rtlCol="0" anchor="ctr"/>
          <a:lstStyle/>
          <a:p>
            <a:pPr lvl="0" algn="ctr">
              <a:defRPr/>
            </a:pPr>
            <a:r>
              <a:rPr lang="zh-CN" altLang="en-US" sz="8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信源发现</a:t>
            </a:r>
          </a:p>
        </p:txBody>
      </p:sp>
      <p:sp>
        <p:nvSpPr>
          <p:cNvPr id="7" name="矩形: 圆角 60">
            <a:extLst>
              <a:ext uri="{FF2B5EF4-FFF2-40B4-BE49-F238E27FC236}">
                <a16:creationId xmlns:a16="http://schemas.microsoft.com/office/drawing/2014/main" id="{D8410703-663A-42C1-821E-06819FF369CC}"/>
              </a:ext>
            </a:extLst>
          </p:cNvPr>
          <p:cNvSpPr/>
          <p:nvPr/>
        </p:nvSpPr>
        <p:spPr>
          <a:xfrm>
            <a:off x="5088472" y="3242061"/>
            <a:ext cx="404255" cy="155069"/>
          </a:xfrm>
          <a:prstGeom prst="roundRect">
            <a:avLst/>
          </a:prstGeom>
          <a:solidFill>
            <a:srgbClr val="ECF5E7"/>
          </a:solidFill>
          <a:ln w="6350" cap="flat" cmpd="sng" algn="ctr">
            <a:solidFill>
              <a:srgbClr val="32AE51"/>
            </a:solidFill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2000" endA="300" endPos="35000" dir="5400000" sy="-100000" algn="bl" rotWithShape="0"/>
          </a:effectLst>
        </p:spPr>
        <p:txBody>
          <a:bodyPr lIns="0" rIns="0" rtlCol="0" anchor="ctr"/>
          <a:lstStyle/>
          <a:p>
            <a:pPr lvl="0" algn="ctr">
              <a:defRPr/>
            </a:pPr>
            <a:r>
              <a:rPr lang="zh-CN" altLang="en-US" sz="8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信源验证</a:t>
            </a:r>
          </a:p>
        </p:txBody>
      </p:sp>
      <p:sp>
        <p:nvSpPr>
          <p:cNvPr id="8" name="五边形 182">
            <a:extLst>
              <a:ext uri="{FF2B5EF4-FFF2-40B4-BE49-F238E27FC236}">
                <a16:creationId xmlns:a16="http://schemas.microsoft.com/office/drawing/2014/main" id="{FA361445-BFC0-4118-85E7-C59516959EA2}"/>
              </a:ext>
            </a:extLst>
          </p:cNvPr>
          <p:cNvSpPr/>
          <p:nvPr/>
        </p:nvSpPr>
        <p:spPr>
          <a:xfrm>
            <a:off x="369077" y="3053638"/>
            <a:ext cx="789760" cy="349240"/>
          </a:xfrm>
          <a:prstGeom prst="homePlate">
            <a:avLst>
              <a:gd name="adj" fmla="val 45151"/>
            </a:avLst>
          </a:prstGeom>
          <a:solidFill>
            <a:srgbClr val="189471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>
              <a:defRPr/>
            </a:pPr>
            <a:r>
              <a:rPr lang="en-US" altLang="zh-CN" sz="1050" b="1" kern="0" dirty="0">
                <a:solidFill>
                  <a:prstClr val="white"/>
                </a:solidFill>
                <a:latin typeface="微软雅黑"/>
                <a:ea typeface="微软雅黑"/>
              </a:rPr>
              <a:t>2.</a:t>
            </a:r>
            <a:r>
              <a:rPr lang="zh-CN" altLang="en-US" sz="1050" b="1" kern="0" dirty="0">
                <a:solidFill>
                  <a:prstClr val="white"/>
                </a:solidFill>
                <a:latin typeface="微软雅黑"/>
                <a:ea typeface="微软雅黑"/>
              </a:rPr>
              <a:t>分析层</a:t>
            </a:r>
          </a:p>
        </p:txBody>
      </p:sp>
      <p:sp>
        <p:nvSpPr>
          <p:cNvPr id="9" name="左右箭头 302">
            <a:extLst>
              <a:ext uri="{FF2B5EF4-FFF2-40B4-BE49-F238E27FC236}">
                <a16:creationId xmlns:a16="http://schemas.microsoft.com/office/drawing/2014/main" id="{526FB589-E06B-4998-BA52-497DCFE3E48C}"/>
              </a:ext>
            </a:extLst>
          </p:cNvPr>
          <p:cNvSpPr/>
          <p:nvPr/>
        </p:nvSpPr>
        <p:spPr>
          <a:xfrm rot="16200000">
            <a:off x="1519283" y="2855148"/>
            <a:ext cx="214660" cy="103277"/>
          </a:xfrm>
          <a:prstGeom prst="leftRightArrow">
            <a:avLst/>
          </a:prstGeom>
          <a:solidFill>
            <a:srgbClr val="A9D08E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0" name="左右箭头 302">
            <a:extLst>
              <a:ext uri="{FF2B5EF4-FFF2-40B4-BE49-F238E27FC236}">
                <a16:creationId xmlns:a16="http://schemas.microsoft.com/office/drawing/2014/main" id="{D926CB7C-1F24-4AEE-942B-0D6D13C6C92A}"/>
              </a:ext>
            </a:extLst>
          </p:cNvPr>
          <p:cNvSpPr/>
          <p:nvPr/>
        </p:nvSpPr>
        <p:spPr>
          <a:xfrm rot="16200000">
            <a:off x="4054975" y="2905928"/>
            <a:ext cx="214660" cy="103277"/>
          </a:xfrm>
          <a:prstGeom prst="leftRightArrow">
            <a:avLst/>
          </a:prstGeom>
          <a:solidFill>
            <a:srgbClr val="A9D08E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1" name="左右箭头 302">
            <a:extLst>
              <a:ext uri="{FF2B5EF4-FFF2-40B4-BE49-F238E27FC236}">
                <a16:creationId xmlns:a16="http://schemas.microsoft.com/office/drawing/2014/main" id="{F0B63292-3002-447E-8A22-2FF14C8C961D}"/>
              </a:ext>
            </a:extLst>
          </p:cNvPr>
          <p:cNvSpPr/>
          <p:nvPr/>
        </p:nvSpPr>
        <p:spPr>
          <a:xfrm rot="16200000">
            <a:off x="2490171" y="2877247"/>
            <a:ext cx="214660" cy="103277"/>
          </a:xfrm>
          <a:prstGeom prst="leftRightArrow">
            <a:avLst/>
          </a:prstGeom>
          <a:solidFill>
            <a:srgbClr val="A9D08E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2" name="左右箭头 302">
            <a:extLst>
              <a:ext uri="{FF2B5EF4-FFF2-40B4-BE49-F238E27FC236}">
                <a16:creationId xmlns:a16="http://schemas.microsoft.com/office/drawing/2014/main" id="{55E61DE1-490B-4400-8B18-CB9C8B765758}"/>
              </a:ext>
            </a:extLst>
          </p:cNvPr>
          <p:cNvSpPr/>
          <p:nvPr/>
        </p:nvSpPr>
        <p:spPr>
          <a:xfrm rot="16200000">
            <a:off x="3308157" y="3820275"/>
            <a:ext cx="214660" cy="103277"/>
          </a:xfrm>
          <a:prstGeom prst="leftRightArrow">
            <a:avLst/>
          </a:prstGeom>
          <a:solidFill>
            <a:srgbClr val="B2D3F8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3" name="五边形 274">
            <a:extLst>
              <a:ext uri="{FF2B5EF4-FFF2-40B4-BE49-F238E27FC236}">
                <a16:creationId xmlns:a16="http://schemas.microsoft.com/office/drawing/2014/main" id="{BC0C6B99-3C8A-4443-8F28-D73966D72374}"/>
              </a:ext>
            </a:extLst>
          </p:cNvPr>
          <p:cNvSpPr/>
          <p:nvPr/>
        </p:nvSpPr>
        <p:spPr>
          <a:xfrm>
            <a:off x="362220" y="4062584"/>
            <a:ext cx="808762" cy="349240"/>
          </a:xfrm>
          <a:prstGeom prst="homePlate">
            <a:avLst/>
          </a:prstGeom>
          <a:solidFill>
            <a:srgbClr val="0070C0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</a:rPr>
              <a:t>1.</a:t>
            </a:r>
            <a:r>
              <a:rPr kumimoji="0" lang="zh-CN" altLang="en-US" sz="105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</a:rPr>
              <a:t>接入层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AE5E1EF6-C495-4BB7-B3C9-44280E9AE98C}"/>
              </a:ext>
            </a:extLst>
          </p:cNvPr>
          <p:cNvSpPr txBox="1"/>
          <p:nvPr/>
        </p:nvSpPr>
        <p:spPr>
          <a:xfrm>
            <a:off x="1378311" y="4090612"/>
            <a:ext cx="1027636" cy="215444"/>
          </a:xfrm>
          <a:prstGeom prst="rect">
            <a:avLst/>
          </a:prstGeom>
          <a:solidFill>
            <a:srgbClr val="DAE6F6"/>
          </a:solidFill>
        </p:spPr>
        <p:txBody>
          <a:bodyPr wrap="square">
            <a:spAutoFit/>
          </a:bodyPr>
          <a:lstStyle/>
          <a:p>
            <a:pPr algn="ctr" defTabSz="685783">
              <a:defRPr/>
            </a:pPr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微信群数据获取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9A204317-7A03-45D6-9960-F60E041A3805}"/>
              </a:ext>
            </a:extLst>
          </p:cNvPr>
          <p:cNvSpPr txBox="1"/>
          <p:nvPr/>
        </p:nvSpPr>
        <p:spPr>
          <a:xfrm>
            <a:off x="2851454" y="4090612"/>
            <a:ext cx="1120778" cy="215444"/>
          </a:xfrm>
          <a:prstGeom prst="rect">
            <a:avLst/>
          </a:prstGeom>
          <a:solidFill>
            <a:srgbClr val="DAE6F6"/>
          </a:solidFill>
        </p:spPr>
        <p:txBody>
          <a:bodyPr wrap="square">
            <a:spAutoFit/>
          </a:bodyPr>
          <a:lstStyle/>
          <a:p>
            <a:pPr algn="ctr" defTabSz="685783">
              <a:defRPr/>
            </a:pPr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微信朋友圈数据获取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29093052-DB93-4B14-9455-8D41048C615D}"/>
              </a:ext>
            </a:extLst>
          </p:cNvPr>
          <p:cNvSpPr txBox="1"/>
          <p:nvPr/>
        </p:nvSpPr>
        <p:spPr>
          <a:xfrm>
            <a:off x="4482194" y="4081481"/>
            <a:ext cx="1272220" cy="215444"/>
          </a:xfrm>
          <a:prstGeom prst="rect">
            <a:avLst/>
          </a:prstGeom>
          <a:solidFill>
            <a:srgbClr val="DAE6F6"/>
          </a:solidFill>
        </p:spPr>
        <p:txBody>
          <a:bodyPr wrap="square">
            <a:spAutoFit/>
          </a:bodyPr>
          <a:lstStyle/>
          <a:p>
            <a:pPr algn="ctr" defTabSz="685783">
              <a:defRPr/>
            </a:pPr>
            <a:r>
              <a:rPr lang="en-US" altLang="zh-CN" sz="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QQ</a:t>
            </a:r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群数据获取</a:t>
            </a:r>
          </a:p>
        </p:txBody>
      </p:sp>
      <p:sp>
        <p:nvSpPr>
          <p:cNvPr id="17" name="梯形 16">
            <a:extLst>
              <a:ext uri="{FF2B5EF4-FFF2-40B4-BE49-F238E27FC236}">
                <a16:creationId xmlns:a16="http://schemas.microsoft.com/office/drawing/2014/main" id="{80446F08-0DC1-41DD-85AF-C37EFDDFDD99}"/>
              </a:ext>
            </a:extLst>
          </p:cNvPr>
          <p:cNvSpPr/>
          <p:nvPr/>
        </p:nvSpPr>
        <p:spPr>
          <a:xfrm>
            <a:off x="2405947" y="3077106"/>
            <a:ext cx="1925415" cy="482103"/>
          </a:xfrm>
          <a:prstGeom prst="trapezoid">
            <a:avLst>
              <a:gd name="adj" fmla="val 41138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8" name="平行四边形 17">
            <a:extLst>
              <a:ext uri="{FF2B5EF4-FFF2-40B4-BE49-F238E27FC236}">
                <a16:creationId xmlns:a16="http://schemas.microsoft.com/office/drawing/2014/main" id="{8CC3975C-712A-4827-A26E-3D3635B90725}"/>
              </a:ext>
            </a:extLst>
          </p:cNvPr>
          <p:cNvSpPr/>
          <p:nvPr/>
        </p:nvSpPr>
        <p:spPr>
          <a:xfrm>
            <a:off x="1137713" y="3077106"/>
            <a:ext cx="1354366" cy="469073"/>
          </a:xfrm>
          <a:prstGeom prst="parallelogram">
            <a:avLst>
              <a:gd name="adj" fmla="val 52407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9" name="平行四边形 18">
            <a:extLst>
              <a:ext uri="{FF2B5EF4-FFF2-40B4-BE49-F238E27FC236}">
                <a16:creationId xmlns:a16="http://schemas.microsoft.com/office/drawing/2014/main" id="{0554056E-D6C2-4993-BF5A-CA62ED6172A7}"/>
              </a:ext>
            </a:extLst>
          </p:cNvPr>
          <p:cNvSpPr/>
          <p:nvPr/>
        </p:nvSpPr>
        <p:spPr>
          <a:xfrm>
            <a:off x="4246921" y="3077106"/>
            <a:ext cx="1354366" cy="469073"/>
          </a:xfrm>
          <a:prstGeom prst="parallelogram">
            <a:avLst>
              <a:gd name="adj" fmla="val 52407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20" name="矩形: 圆角 60">
            <a:extLst>
              <a:ext uri="{FF2B5EF4-FFF2-40B4-BE49-F238E27FC236}">
                <a16:creationId xmlns:a16="http://schemas.microsoft.com/office/drawing/2014/main" id="{D6A97403-B7B9-49FB-A6E8-950FF2ECE4E7}"/>
              </a:ext>
            </a:extLst>
          </p:cNvPr>
          <p:cNvSpPr/>
          <p:nvPr/>
        </p:nvSpPr>
        <p:spPr>
          <a:xfrm>
            <a:off x="1349236" y="3088515"/>
            <a:ext cx="627767" cy="171355"/>
          </a:xfrm>
          <a:prstGeom prst="roundRect">
            <a:avLst/>
          </a:prstGeom>
          <a:solidFill>
            <a:srgbClr val="ECF5E7"/>
          </a:solidFill>
          <a:ln w="6350" cap="flat" cmpd="sng" algn="ctr">
            <a:solidFill>
              <a:srgbClr val="32AE51"/>
            </a:solidFill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2000" endA="300" endPos="35000" dir="5400000" sy="-100000" algn="bl" rotWithShape="0"/>
          </a:effectLst>
        </p:spPr>
        <p:txBody>
          <a:bodyPr lIns="0" rIns="0" rtlCol="0" anchor="ctr"/>
          <a:lstStyle/>
          <a:p>
            <a:pPr lvl="0" algn="ctr">
              <a:defRPr/>
            </a:pPr>
            <a:r>
              <a:rPr lang="zh-CN" altLang="en-US" sz="8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翻墙信息发现</a:t>
            </a:r>
          </a:p>
        </p:txBody>
      </p:sp>
      <p:sp>
        <p:nvSpPr>
          <p:cNvPr id="21" name="文本框 327">
            <a:extLst>
              <a:ext uri="{FF2B5EF4-FFF2-40B4-BE49-F238E27FC236}">
                <a16:creationId xmlns:a16="http://schemas.microsoft.com/office/drawing/2014/main" id="{13FC9625-D546-4A18-970D-13069CEBEFFE}"/>
              </a:ext>
            </a:extLst>
          </p:cNvPr>
          <p:cNvSpPr txBox="1"/>
          <p:nvPr/>
        </p:nvSpPr>
        <p:spPr>
          <a:xfrm>
            <a:off x="1442376" y="3419924"/>
            <a:ext cx="486427" cy="230832"/>
          </a:xfrm>
          <a:prstGeom prst="rect">
            <a:avLst/>
          </a:prstGeom>
          <a:solidFill>
            <a:srgbClr val="189471"/>
          </a:solidFill>
        </p:spPr>
        <p:txBody>
          <a:bodyPr wrap="square" lIns="0" rIns="0">
            <a:spAutoFit/>
          </a:bodyPr>
          <a:lstStyle/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挖掘算子</a:t>
            </a:r>
          </a:p>
        </p:txBody>
      </p:sp>
      <p:sp>
        <p:nvSpPr>
          <p:cNvPr id="22" name="文本框 327">
            <a:extLst>
              <a:ext uri="{FF2B5EF4-FFF2-40B4-BE49-F238E27FC236}">
                <a16:creationId xmlns:a16="http://schemas.microsoft.com/office/drawing/2014/main" id="{76536889-F30A-44AF-BAC2-54ED7C743C0E}"/>
              </a:ext>
            </a:extLst>
          </p:cNvPr>
          <p:cNvSpPr txBox="1"/>
          <p:nvPr/>
        </p:nvSpPr>
        <p:spPr>
          <a:xfrm>
            <a:off x="4914514" y="3412039"/>
            <a:ext cx="486428" cy="188547"/>
          </a:xfrm>
          <a:prstGeom prst="rect">
            <a:avLst/>
          </a:prstGeom>
          <a:solidFill>
            <a:srgbClr val="189471"/>
          </a:solidFill>
        </p:spPr>
        <p:txBody>
          <a:bodyPr wrap="square" lIns="0" rIns="0">
            <a:spAutoFit/>
          </a:bodyPr>
          <a:lstStyle/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基础算子</a:t>
            </a:r>
          </a:p>
        </p:txBody>
      </p:sp>
      <p:sp>
        <p:nvSpPr>
          <p:cNvPr id="23" name="文本框 327">
            <a:extLst>
              <a:ext uri="{FF2B5EF4-FFF2-40B4-BE49-F238E27FC236}">
                <a16:creationId xmlns:a16="http://schemas.microsoft.com/office/drawing/2014/main" id="{0E9354E8-7777-4289-8627-30FEA0256156}"/>
              </a:ext>
            </a:extLst>
          </p:cNvPr>
          <p:cNvSpPr txBox="1"/>
          <p:nvPr/>
        </p:nvSpPr>
        <p:spPr>
          <a:xfrm>
            <a:off x="3178444" y="3412039"/>
            <a:ext cx="486427" cy="230832"/>
          </a:xfrm>
          <a:prstGeom prst="rect">
            <a:avLst/>
          </a:prstGeom>
          <a:solidFill>
            <a:srgbClr val="189471"/>
          </a:solidFill>
        </p:spPr>
        <p:txBody>
          <a:bodyPr wrap="square" lIns="0" rIns="0">
            <a:spAutoFit/>
          </a:bodyPr>
          <a:lstStyle/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900" b="1" kern="0" dirty="0">
                <a:solidFill>
                  <a:sysClr val="window" lastClr="FFFFFF"/>
                </a:solidFill>
                <a:latin typeface="微软雅黑"/>
                <a:ea typeface="微软雅黑"/>
              </a:rPr>
              <a:t>分析算子</a:t>
            </a:r>
            <a:endParaRPr kumimoji="0" lang="zh-CN" altLang="en-US" sz="9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sp>
        <p:nvSpPr>
          <p:cNvPr id="24" name="矩形: 圆角 60">
            <a:extLst>
              <a:ext uri="{FF2B5EF4-FFF2-40B4-BE49-F238E27FC236}">
                <a16:creationId xmlns:a16="http://schemas.microsoft.com/office/drawing/2014/main" id="{DF1383D2-AF7C-4E45-99CD-6BF87355E9AA}"/>
              </a:ext>
            </a:extLst>
          </p:cNvPr>
          <p:cNvSpPr/>
          <p:nvPr/>
        </p:nvSpPr>
        <p:spPr>
          <a:xfrm>
            <a:off x="1994506" y="3085634"/>
            <a:ext cx="456204" cy="171355"/>
          </a:xfrm>
          <a:prstGeom prst="roundRect">
            <a:avLst/>
          </a:prstGeom>
          <a:solidFill>
            <a:srgbClr val="ECF5E7"/>
          </a:solidFill>
          <a:ln w="6350" cap="flat" cmpd="sng" algn="ctr">
            <a:solidFill>
              <a:srgbClr val="32AE51"/>
            </a:solidFill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2000" endA="300" endPos="35000" dir="5400000" sy="-100000" algn="bl" rotWithShape="0"/>
          </a:effectLst>
        </p:spPr>
        <p:txBody>
          <a:bodyPr lIns="0" rIns="0" rtlCol="0" anchor="ctr"/>
          <a:lstStyle/>
          <a:p>
            <a:pPr lvl="0" algn="ctr">
              <a:defRPr/>
            </a:pPr>
            <a:r>
              <a:rPr lang="zh-CN" altLang="en-US" sz="8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学生识别</a:t>
            </a:r>
          </a:p>
        </p:txBody>
      </p:sp>
      <p:sp>
        <p:nvSpPr>
          <p:cNvPr id="25" name="矩形: 圆角 60">
            <a:extLst>
              <a:ext uri="{FF2B5EF4-FFF2-40B4-BE49-F238E27FC236}">
                <a16:creationId xmlns:a16="http://schemas.microsoft.com/office/drawing/2014/main" id="{647BFFAA-5DC5-46F0-93E0-C4AF22F9D16F}"/>
              </a:ext>
            </a:extLst>
          </p:cNvPr>
          <p:cNvSpPr/>
          <p:nvPr/>
        </p:nvSpPr>
        <p:spPr>
          <a:xfrm>
            <a:off x="1155700" y="3267486"/>
            <a:ext cx="540777" cy="142432"/>
          </a:xfrm>
          <a:prstGeom prst="roundRect">
            <a:avLst/>
          </a:prstGeom>
          <a:solidFill>
            <a:srgbClr val="ECF5E7"/>
          </a:solidFill>
          <a:ln w="6350" cap="flat" cmpd="sng" algn="ctr">
            <a:solidFill>
              <a:srgbClr val="32AE51"/>
            </a:solidFill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2000" endA="300" endPos="35000" dir="5400000" sy="-100000" algn="bl" rotWithShape="0"/>
          </a:effectLst>
        </p:spPr>
        <p:txBody>
          <a:bodyPr lIns="0" rIns="0" rtlCol="0" anchor="ctr"/>
          <a:lstStyle/>
          <a:p>
            <a:pPr lvl="0" algn="ctr">
              <a:defRPr/>
            </a:pPr>
            <a:r>
              <a:rPr lang="zh-CN" altLang="en-US" sz="8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关系识别</a:t>
            </a:r>
          </a:p>
        </p:txBody>
      </p:sp>
      <p:sp>
        <p:nvSpPr>
          <p:cNvPr id="26" name="矩形: 圆角 60">
            <a:extLst>
              <a:ext uri="{FF2B5EF4-FFF2-40B4-BE49-F238E27FC236}">
                <a16:creationId xmlns:a16="http://schemas.microsoft.com/office/drawing/2014/main" id="{9B0E37FD-9817-4468-9F50-BD317B612D82}"/>
              </a:ext>
            </a:extLst>
          </p:cNvPr>
          <p:cNvSpPr/>
          <p:nvPr/>
        </p:nvSpPr>
        <p:spPr>
          <a:xfrm>
            <a:off x="1790132" y="3261231"/>
            <a:ext cx="532323" cy="145663"/>
          </a:xfrm>
          <a:prstGeom prst="roundRect">
            <a:avLst/>
          </a:prstGeom>
          <a:solidFill>
            <a:srgbClr val="ECF5E7"/>
          </a:solidFill>
          <a:ln w="6350" cap="flat" cmpd="sng" algn="ctr">
            <a:solidFill>
              <a:srgbClr val="32AE51"/>
            </a:solidFill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2000" endA="300" endPos="35000" dir="5400000" sy="-100000" algn="bl" rotWithShape="0"/>
          </a:effectLst>
        </p:spPr>
        <p:txBody>
          <a:bodyPr lIns="0" rIns="0" rtlCol="0" anchor="ctr"/>
          <a:lstStyle/>
          <a:p>
            <a:pPr lvl="0" algn="ctr">
              <a:defRPr/>
            </a:pPr>
            <a:r>
              <a:rPr lang="zh-CN" altLang="en-US" sz="8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变形词挖掘</a:t>
            </a:r>
          </a:p>
        </p:txBody>
      </p:sp>
      <p:sp>
        <p:nvSpPr>
          <p:cNvPr id="27" name="矩形: 圆角 60">
            <a:extLst>
              <a:ext uri="{FF2B5EF4-FFF2-40B4-BE49-F238E27FC236}">
                <a16:creationId xmlns:a16="http://schemas.microsoft.com/office/drawing/2014/main" id="{5329BBEE-BA46-4C05-97D5-ED792BCCD934}"/>
              </a:ext>
            </a:extLst>
          </p:cNvPr>
          <p:cNvSpPr/>
          <p:nvPr/>
        </p:nvSpPr>
        <p:spPr>
          <a:xfrm>
            <a:off x="2527127" y="3077106"/>
            <a:ext cx="327856" cy="179882"/>
          </a:xfrm>
          <a:prstGeom prst="roundRect">
            <a:avLst/>
          </a:prstGeom>
          <a:solidFill>
            <a:srgbClr val="ECF5E7"/>
          </a:solidFill>
          <a:ln w="6350" cap="flat" cmpd="sng" algn="ctr">
            <a:solidFill>
              <a:srgbClr val="32AE51"/>
            </a:solidFill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2000" endA="300" endPos="35000" dir="5400000" sy="-100000" algn="bl" rotWithShape="0"/>
          </a:effectLst>
        </p:spPr>
        <p:txBody>
          <a:bodyPr lIns="0" rIns="0" rtlCol="0" anchor="ctr"/>
          <a:lstStyle/>
          <a:p>
            <a:pPr lvl="0" algn="ctr">
              <a:defRPr/>
            </a:pPr>
            <a:r>
              <a:rPr lang="zh-CN" altLang="en-US" sz="8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分类</a:t>
            </a:r>
          </a:p>
        </p:txBody>
      </p:sp>
      <p:sp>
        <p:nvSpPr>
          <p:cNvPr id="28" name="矩形: 圆角 60">
            <a:extLst>
              <a:ext uri="{FF2B5EF4-FFF2-40B4-BE49-F238E27FC236}">
                <a16:creationId xmlns:a16="http://schemas.microsoft.com/office/drawing/2014/main" id="{7C9078E5-FCB3-46BA-953C-147CC8BC89FB}"/>
              </a:ext>
            </a:extLst>
          </p:cNvPr>
          <p:cNvSpPr/>
          <p:nvPr/>
        </p:nvSpPr>
        <p:spPr>
          <a:xfrm>
            <a:off x="2876997" y="3077481"/>
            <a:ext cx="456204" cy="171355"/>
          </a:xfrm>
          <a:prstGeom prst="roundRect">
            <a:avLst/>
          </a:prstGeom>
          <a:solidFill>
            <a:srgbClr val="ECF5E7"/>
          </a:solidFill>
          <a:ln w="6350" cap="flat" cmpd="sng" algn="ctr">
            <a:solidFill>
              <a:srgbClr val="32AE51"/>
            </a:solidFill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2000" endA="300" endPos="35000" dir="5400000" sy="-100000" algn="bl" rotWithShape="0"/>
          </a:effectLst>
        </p:spPr>
        <p:txBody>
          <a:bodyPr lIns="0" rIns="0" rtlCol="0" anchor="ctr"/>
          <a:lstStyle/>
          <a:p>
            <a:pPr lvl="0" algn="ctr">
              <a:defRPr/>
            </a:pPr>
            <a:r>
              <a:rPr lang="zh-CN" altLang="en-US" sz="8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人群画像</a:t>
            </a:r>
          </a:p>
        </p:txBody>
      </p:sp>
      <p:sp>
        <p:nvSpPr>
          <p:cNvPr id="29" name="矩形: 圆角 60">
            <a:extLst>
              <a:ext uri="{FF2B5EF4-FFF2-40B4-BE49-F238E27FC236}">
                <a16:creationId xmlns:a16="http://schemas.microsoft.com/office/drawing/2014/main" id="{573265D7-012A-44F4-8C51-24CA4905D811}"/>
              </a:ext>
            </a:extLst>
          </p:cNvPr>
          <p:cNvSpPr/>
          <p:nvPr/>
        </p:nvSpPr>
        <p:spPr>
          <a:xfrm>
            <a:off x="3819924" y="3083264"/>
            <a:ext cx="456204" cy="171355"/>
          </a:xfrm>
          <a:prstGeom prst="roundRect">
            <a:avLst/>
          </a:prstGeom>
          <a:solidFill>
            <a:srgbClr val="ECF5E7"/>
          </a:solidFill>
          <a:ln w="6350" cap="flat" cmpd="sng" algn="ctr">
            <a:solidFill>
              <a:srgbClr val="32AE51"/>
            </a:solidFill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2000" endA="300" endPos="35000" dir="5400000" sy="-100000" algn="bl" rotWithShape="0"/>
          </a:effectLst>
        </p:spPr>
        <p:txBody>
          <a:bodyPr lIns="0" rIns="0" rtlCol="0" anchor="ctr"/>
          <a:lstStyle/>
          <a:p>
            <a:pPr lvl="0" algn="ctr">
              <a:defRPr/>
            </a:pPr>
            <a:r>
              <a:rPr lang="zh-CN" altLang="en-US" sz="8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态势分析</a:t>
            </a:r>
          </a:p>
        </p:txBody>
      </p:sp>
      <p:sp>
        <p:nvSpPr>
          <p:cNvPr id="30" name="矩形: 圆角 60">
            <a:extLst>
              <a:ext uri="{FF2B5EF4-FFF2-40B4-BE49-F238E27FC236}">
                <a16:creationId xmlns:a16="http://schemas.microsoft.com/office/drawing/2014/main" id="{DBA4DF0C-8776-4BBA-9443-3826017CC692}"/>
              </a:ext>
            </a:extLst>
          </p:cNvPr>
          <p:cNvSpPr/>
          <p:nvPr/>
        </p:nvSpPr>
        <p:spPr>
          <a:xfrm>
            <a:off x="2461757" y="3264373"/>
            <a:ext cx="530829" cy="160371"/>
          </a:xfrm>
          <a:prstGeom prst="roundRect">
            <a:avLst/>
          </a:prstGeom>
          <a:solidFill>
            <a:srgbClr val="ECF5E7"/>
          </a:solidFill>
          <a:ln w="6350" cap="flat" cmpd="sng" algn="ctr">
            <a:solidFill>
              <a:srgbClr val="32AE51"/>
            </a:solidFill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2000" endA="300" endPos="35000" dir="5400000" sy="-100000" algn="bl" rotWithShape="0"/>
          </a:effectLst>
        </p:spPr>
        <p:txBody>
          <a:bodyPr lIns="0" rIns="0" rtlCol="0" anchor="ctr"/>
          <a:lstStyle/>
          <a:p>
            <a:pPr lvl="0" algn="ctr">
              <a:defRPr/>
            </a:pPr>
            <a:r>
              <a:rPr lang="zh-CN" altLang="en-US" sz="8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关系分析</a:t>
            </a:r>
          </a:p>
        </p:txBody>
      </p:sp>
      <p:sp>
        <p:nvSpPr>
          <p:cNvPr id="31" name="矩形: 圆角 60">
            <a:extLst>
              <a:ext uri="{FF2B5EF4-FFF2-40B4-BE49-F238E27FC236}">
                <a16:creationId xmlns:a16="http://schemas.microsoft.com/office/drawing/2014/main" id="{FAC15D71-5620-411B-9B14-09F26534791D}"/>
              </a:ext>
            </a:extLst>
          </p:cNvPr>
          <p:cNvSpPr/>
          <p:nvPr/>
        </p:nvSpPr>
        <p:spPr>
          <a:xfrm>
            <a:off x="3345464" y="3085633"/>
            <a:ext cx="456204" cy="171355"/>
          </a:xfrm>
          <a:prstGeom prst="roundRect">
            <a:avLst/>
          </a:prstGeom>
          <a:solidFill>
            <a:srgbClr val="ECF5E7"/>
          </a:solidFill>
          <a:ln w="6350" cap="flat" cmpd="sng" algn="ctr">
            <a:solidFill>
              <a:srgbClr val="32AE51"/>
            </a:solidFill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2000" endA="300" endPos="35000" dir="5400000" sy="-100000" algn="bl" rotWithShape="0"/>
          </a:effectLst>
        </p:spPr>
        <p:txBody>
          <a:bodyPr lIns="0" rIns="0" rtlCol="0" anchor="ctr"/>
          <a:lstStyle/>
          <a:p>
            <a:pPr lvl="0" algn="ctr">
              <a:defRPr/>
            </a:pPr>
            <a:r>
              <a:rPr lang="zh-CN" altLang="en-US" sz="8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分类分析</a:t>
            </a:r>
          </a:p>
        </p:txBody>
      </p:sp>
      <p:sp>
        <p:nvSpPr>
          <p:cNvPr id="32" name="矩形: 圆角 60">
            <a:extLst>
              <a:ext uri="{FF2B5EF4-FFF2-40B4-BE49-F238E27FC236}">
                <a16:creationId xmlns:a16="http://schemas.microsoft.com/office/drawing/2014/main" id="{1550CBA9-482F-4AB0-8762-56FA3601D66C}"/>
              </a:ext>
            </a:extLst>
          </p:cNvPr>
          <p:cNvSpPr/>
          <p:nvPr/>
        </p:nvSpPr>
        <p:spPr>
          <a:xfrm>
            <a:off x="3012085" y="3261799"/>
            <a:ext cx="542902" cy="163631"/>
          </a:xfrm>
          <a:prstGeom prst="roundRect">
            <a:avLst/>
          </a:prstGeom>
          <a:solidFill>
            <a:srgbClr val="ECF5E7"/>
          </a:solidFill>
          <a:ln w="6350" cap="flat" cmpd="sng" algn="ctr">
            <a:solidFill>
              <a:srgbClr val="32AE51"/>
            </a:solidFill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2000" endA="300" endPos="35000" dir="5400000" sy="-100000" algn="bl" rotWithShape="0"/>
          </a:effectLst>
        </p:spPr>
        <p:txBody>
          <a:bodyPr lIns="0" rIns="0" rtlCol="0" anchor="ctr"/>
          <a:lstStyle/>
          <a:p>
            <a:pPr lvl="0" algn="ctr">
              <a:defRPr/>
            </a:pPr>
            <a:r>
              <a:rPr lang="zh-CN" altLang="en-US" sz="8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影响力分析</a:t>
            </a:r>
          </a:p>
        </p:txBody>
      </p:sp>
      <p:sp>
        <p:nvSpPr>
          <p:cNvPr id="33" name="矩形: 圆角 60">
            <a:extLst>
              <a:ext uri="{FF2B5EF4-FFF2-40B4-BE49-F238E27FC236}">
                <a16:creationId xmlns:a16="http://schemas.microsoft.com/office/drawing/2014/main" id="{F21F7519-BC35-4C96-941B-D4A7C1469132}"/>
              </a:ext>
            </a:extLst>
          </p:cNvPr>
          <p:cNvSpPr/>
          <p:nvPr/>
        </p:nvSpPr>
        <p:spPr>
          <a:xfrm>
            <a:off x="4394276" y="3096261"/>
            <a:ext cx="456204" cy="171355"/>
          </a:xfrm>
          <a:prstGeom prst="roundRect">
            <a:avLst/>
          </a:prstGeom>
          <a:solidFill>
            <a:srgbClr val="ECF5E7"/>
          </a:solidFill>
          <a:ln w="6350" cap="flat" cmpd="sng" algn="ctr">
            <a:solidFill>
              <a:srgbClr val="32AE51"/>
            </a:solidFill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2000" endA="300" endPos="35000" dir="5400000" sy="-100000" algn="bl" rotWithShape="0"/>
          </a:effectLst>
        </p:spPr>
        <p:txBody>
          <a:bodyPr lIns="0" rIns="0" rtlCol="0" anchor="ctr"/>
          <a:lstStyle/>
          <a:p>
            <a:pPr lvl="0" algn="ctr">
              <a:defRPr/>
            </a:pPr>
            <a:r>
              <a:rPr lang="zh-CN" altLang="en-US" sz="8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知识关联</a:t>
            </a:r>
          </a:p>
        </p:txBody>
      </p:sp>
      <p:sp>
        <p:nvSpPr>
          <p:cNvPr id="34" name="矩形: 圆角 60">
            <a:extLst>
              <a:ext uri="{FF2B5EF4-FFF2-40B4-BE49-F238E27FC236}">
                <a16:creationId xmlns:a16="http://schemas.microsoft.com/office/drawing/2014/main" id="{872CCC67-FA05-4687-AA0C-6D799D9FE73D}"/>
              </a:ext>
            </a:extLst>
          </p:cNvPr>
          <p:cNvSpPr/>
          <p:nvPr/>
        </p:nvSpPr>
        <p:spPr>
          <a:xfrm>
            <a:off x="4933971" y="3104334"/>
            <a:ext cx="558756" cy="171355"/>
          </a:xfrm>
          <a:prstGeom prst="roundRect">
            <a:avLst/>
          </a:prstGeom>
          <a:solidFill>
            <a:srgbClr val="ECF5E7"/>
          </a:solidFill>
          <a:ln w="6350" cap="flat" cmpd="sng" algn="ctr">
            <a:solidFill>
              <a:srgbClr val="32AE51"/>
            </a:solidFill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2000" endA="300" endPos="35000" dir="5400000" sy="-100000" algn="bl" rotWithShape="0"/>
          </a:effectLst>
        </p:spPr>
        <p:txBody>
          <a:bodyPr lIns="0" rIns="0" rtlCol="0" anchor="ctr"/>
          <a:lstStyle/>
          <a:p>
            <a:pPr lvl="0" algn="ctr">
              <a:defRPr/>
            </a:pPr>
            <a:r>
              <a:rPr lang="zh-CN" altLang="en-US" sz="8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数据预处理</a:t>
            </a:r>
          </a:p>
        </p:txBody>
      </p:sp>
      <p:sp>
        <p:nvSpPr>
          <p:cNvPr id="35" name="矩形: 圆角 60">
            <a:extLst>
              <a:ext uri="{FF2B5EF4-FFF2-40B4-BE49-F238E27FC236}">
                <a16:creationId xmlns:a16="http://schemas.microsoft.com/office/drawing/2014/main" id="{E5DD6F74-F93B-4624-8E7B-142058C56DD0}"/>
              </a:ext>
            </a:extLst>
          </p:cNvPr>
          <p:cNvSpPr/>
          <p:nvPr/>
        </p:nvSpPr>
        <p:spPr>
          <a:xfrm>
            <a:off x="4277490" y="3273293"/>
            <a:ext cx="735608" cy="171355"/>
          </a:xfrm>
          <a:prstGeom prst="roundRect">
            <a:avLst/>
          </a:prstGeom>
          <a:solidFill>
            <a:srgbClr val="ECF5E7"/>
          </a:solidFill>
          <a:ln w="6350" cap="flat" cmpd="sng" algn="ctr">
            <a:solidFill>
              <a:srgbClr val="32AE51"/>
            </a:solidFill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2000" endA="300" endPos="35000" dir="5400000" sy="-100000" algn="bl" rotWithShape="0"/>
          </a:effectLst>
        </p:spPr>
        <p:txBody>
          <a:bodyPr lIns="0" rIns="0" rtlCol="0" anchor="ctr"/>
          <a:lstStyle/>
          <a:p>
            <a:pPr lvl="0" algn="ctr">
              <a:defRPr/>
            </a:pPr>
            <a:r>
              <a:rPr lang="zh-CN" altLang="en-US" sz="8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预训练语言模型</a:t>
            </a:r>
          </a:p>
        </p:txBody>
      </p:sp>
      <p:sp>
        <p:nvSpPr>
          <p:cNvPr id="36" name="矩形: 圆角 60">
            <a:extLst>
              <a:ext uri="{FF2B5EF4-FFF2-40B4-BE49-F238E27FC236}">
                <a16:creationId xmlns:a16="http://schemas.microsoft.com/office/drawing/2014/main" id="{EFBD9FA2-40F2-4370-A43D-4F80855FBC15}"/>
              </a:ext>
            </a:extLst>
          </p:cNvPr>
          <p:cNvSpPr/>
          <p:nvPr/>
        </p:nvSpPr>
        <p:spPr>
          <a:xfrm>
            <a:off x="5048146" y="3256989"/>
            <a:ext cx="456204" cy="171355"/>
          </a:xfrm>
          <a:prstGeom prst="roundRect">
            <a:avLst/>
          </a:prstGeom>
          <a:solidFill>
            <a:srgbClr val="ECF5E7"/>
          </a:solidFill>
          <a:ln w="6350" cap="flat" cmpd="sng" algn="ctr">
            <a:solidFill>
              <a:srgbClr val="32AE51"/>
            </a:solidFill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2000" endA="300" endPos="35000" dir="5400000" sy="-100000" algn="bl" rotWithShape="0"/>
          </a:effectLst>
        </p:spPr>
        <p:txBody>
          <a:bodyPr lIns="0" rIns="0" rtlCol="0" anchor="ctr"/>
          <a:lstStyle/>
          <a:p>
            <a:pPr lvl="0" algn="ctr">
              <a:defRPr/>
            </a:pPr>
            <a:r>
              <a:rPr lang="zh-CN" altLang="en-US" sz="8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统计分析</a:t>
            </a:r>
          </a:p>
        </p:txBody>
      </p:sp>
      <p:sp>
        <p:nvSpPr>
          <p:cNvPr id="37" name="五边形 295">
            <a:extLst>
              <a:ext uri="{FF2B5EF4-FFF2-40B4-BE49-F238E27FC236}">
                <a16:creationId xmlns:a16="http://schemas.microsoft.com/office/drawing/2014/main" id="{B71EBAF2-7529-4C19-88ED-A0696BFC1073}"/>
              </a:ext>
            </a:extLst>
          </p:cNvPr>
          <p:cNvSpPr/>
          <p:nvPr/>
        </p:nvSpPr>
        <p:spPr>
          <a:xfrm>
            <a:off x="365940" y="2383063"/>
            <a:ext cx="789760" cy="317423"/>
          </a:xfrm>
          <a:prstGeom prst="homePlate">
            <a:avLst/>
          </a:prstGeom>
          <a:solidFill>
            <a:srgbClr val="00B0F0"/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</a:rPr>
              <a:t>3.</a:t>
            </a:r>
            <a:r>
              <a:rPr kumimoji="0" lang="zh-CN" altLang="en-US" sz="105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</a:rPr>
              <a:t>应用层</a:t>
            </a:r>
          </a:p>
        </p:txBody>
      </p:sp>
      <p:sp>
        <p:nvSpPr>
          <p:cNvPr id="38" name="平行四边形 25">
            <a:extLst>
              <a:ext uri="{FF2B5EF4-FFF2-40B4-BE49-F238E27FC236}">
                <a16:creationId xmlns:a16="http://schemas.microsoft.com/office/drawing/2014/main" id="{06A9F6D0-8870-47CA-A133-5362905A0A69}"/>
              </a:ext>
            </a:extLst>
          </p:cNvPr>
          <p:cNvSpPr/>
          <p:nvPr/>
        </p:nvSpPr>
        <p:spPr>
          <a:xfrm>
            <a:off x="1423528" y="1566722"/>
            <a:ext cx="3794960" cy="390186"/>
          </a:xfrm>
          <a:custGeom>
            <a:avLst/>
            <a:gdLst>
              <a:gd name="connsiteX0" fmla="*/ 0 w 10283614"/>
              <a:gd name="connsiteY0" fmla="*/ 888762 h 888762"/>
              <a:gd name="connsiteX1" fmla="*/ 222191 w 10283614"/>
              <a:gd name="connsiteY1" fmla="*/ 0 h 888762"/>
              <a:gd name="connsiteX2" fmla="*/ 10283614 w 10283614"/>
              <a:gd name="connsiteY2" fmla="*/ 0 h 888762"/>
              <a:gd name="connsiteX3" fmla="*/ 10061424 w 10283614"/>
              <a:gd name="connsiteY3" fmla="*/ 888762 h 888762"/>
              <a:gd name="connsiteX4" fmla="*/ 0 w 10283614"/>
              <a:gd name="connsiteY4" fmla="*/ 888762 h 888762"/>
              <a:gd name="connsiteX0" fmla="*/ 0 w 10345960"/>
              <a:gd name="connsiteY0" fmla="*/ 888762 h 888762"/>
              <a:gd name="connsiteX1" fmla="*/ 222191 w 10345960"/>
              <a:gd name="connsiteY1" fmla="*/ 0 h 888762"/>
              <a:gd name="connsiteX2" fmla="*/ 10345960 w 10345960"/>
              <a:gd name="connsiteY2" fmla="*/ 457200 h 888762"/>
              <a:gd name="connsiteX3" fmla="*/ 10061424 w 10345960"/>
              <a:gd name="connsiteY3" fmla="*/ 888762 h 888762"/>
              <a:gd name="connsiteX4" fmla="*/ 0 w 10345960"/>
              <a:gd name="connsiteY4" fmla="*/ 888762 h 888762"/>
              <a:gd name="connsiteX0" fmla="*/ 0 w 10345960"/>
              <a:gd name="connsiteY0" fmla="*/ 556253 h 556253"/>
              <a:gd name="connsiteX1" fmla="*/ 211800 w 10345960"/>
              <a:gd name="connsiteY1" fmla="*/ 0 h 556253"/>
              <a:gd name="connsiteX2" fmla="*/ 10345960 w 10345960"/>
              <a:gd name="connsiteY2" fmla="*/ 124691 h 556253"/>
              <a:gd name="connsiteX3" fmla="*/ 10061424 w 10345960"/>
              <a:gd name="connsiteY3" fmla="*/ 556253 h 556253"/>
              <a:gd name="connsiteX4" fmla="*/ 0 w 10345960"/>
              <a:gd name="connsiteY4" fmla="*/ 556253 h 556253"/>
              <a:gd name="connsiteX0" fmla="*/ 0 w 10345960"/>
              <a:gd name="connsiteY0" fmla="*/ 473126 h 473126"/>
              <a:gd name="connsiteX1" fmla="*/ 191018 w 10345960"/>
              <a:gd name="connsiteY1" fmla="*/ 0 h 473126"/>
              <a:gd name="connsiteX2" fmla="*/ 10345960 w 10345960"/>
              <a:gd name="connsiteY2" fmla="*/ 41564 h 473126"/>
              <a:gd name="connsiteX3" fmla="*/ 10061424 w 10345960"/>
              <a:gd name="connsiteY3" fmla="*/ 473126 h 473126"/>
              <a:gd name="connsiteX4" fmla="*/ 0 w 10345960"/>
              <a:gd name="connsiteY4" fmla="*/ 473126 h 473126"/>
              <a:gd name="connsiteX0" fmla="*/ 0 w 10345960"/>
              <a:gd name="connsiteY0" fmla="*/ 504298 h 504298"/>
              <a:gd name="connsiteX1" fmla="*/ 357273 w 10345960"/>
              <a:gd name="connsiteY1" fmla="*/ 0 h 504298"/>
              <a:gd name="connsiteX2" fmla="*/ 10345960 w 10345960"/>
              <a:gd name="connsiteY2" fmla="*/ 72736 h 504298"/>
              <a:gd name="connsiteX3" fmla="*/ 10061424 w 10345960"/>
              <a:gd name="connsiteY3" fmla="*/ 504298 h 504298"/>
              <a:gd name="connsiteX4" fmla="*/ 0 w 10345960"/>
              <a:gd name="connsiteY4" fmla="*/ 504298 h 504298"/>
              <a:gd name="connsiteX0" fmla="*/ 0 w 10345960"/>
              <a:gd name="connsiteY0" fmla="*/ 504298 h 504298"/>
              <a:gd name="connsiteX1" fmla="*/ 357273 w 10345960"/>
              <a:gd name="connsiteY1" fmla="*/ 0 h 504298"/>
              <a:gd name="connsiteX2" fmla="*/ 10345960 w 10345960"/>
              <a:gd name="connsiteY2" fmla="*/ 31173 h 504298"/>
              <a:gd name="connsiteX3" fmla="*/ 10061424 w 10345960"/>
              <a:gd name="connsiteY3" fmla="*/ 504298 h 504298"/>
              <a:gd name="connsiteX4" fmla="*/ 0 w 10345960"/>
              <a:gd name="connsiteY4" fmla="*/ 504298 h 504298"/>
              <a:gd name="connsiteX0" fmla="*/ 0 w 10345960"/>
              <a:gd name="connsiteY0" fmla="*/ 504298 h 504298"/>
              <a:gd name="connsiteX1" fmla="*/ 357273 w 10345960"/>
              <a:gd name="connsiteY1" fmla="*/ 0 h 504298"/>
              <a:gd name="connsiteX2" fmla="*/ 10345960 w 10345960"/>
              <a:gd name="connsiteY2" fmla="*/ 20782 h 504298"/>
              <a:gd name="connsiteX3" fmla="*/ 10061424 w 10345960"/>
              <a:gd name="connsiteY3" fmla="*/ 504298 h 504298"/>
              <a:gd name="connsiteX4" fmla="*/ 0 w 10345960"/>
              <a:gd name="connsiteY4" fmla="*/ 504298 h 504298"/>
              <a:gd name="connsiteX0" fmla="*/ 0 w 10061424"/>
              <a:gd name="connsiteY0" fmla="*/ 509072 h 509072"/>
              <a:gd name="connsiteX1" fmla="*/ 357273 w 10061424"/>
              <a:gd name="connsiteY1" fmla="*/ 4774 h 509072"/>
              <a:gd name="connsiteX2" fmla="*/ 9722506 w 10061424"/>
              <a:gd name="connsiteY2" fmla="*/ 0 h 509072"/>
              <a:gd name="connsiteX3" fmla="*/ 10061424 w 10061424"/>
              <a:gd name="connsiteY3" fmla="*/ 509072 h 509072"/>
              <a:gd name="connsiteX4" fmla="*/ 0 w 10061424"/>
              <a:gd name="connsiteY4" fmla="*/ 509072 h 509072"/>
              <a:gd name="connsiteX0" fmla="*/ 0 w 10061424"/>
              <a:gd name="connsiteY0" fmla="*/ 509072 h 509072"/>
              <a:gd name="connsiteX1" fmla="*/ 357273 w 10061424"/>
              <a:gd name="connsiteY1" fmla="*/ 4774 h 509072"/>
              <a:gd name="connsiteX2" fmla="*/ 9514688 w 10061424"/>
              <a:gd name="connsiteY2" fmla="*/ 0 h 509072"/>
              <a:gd name="connsiteX3" fmla="*/ 10061424 w 10061424"/>
              <a:gd name="connsiteY3" fmla="*/ 509072 h 509072"/>
              <a:gd name="connsiteX4" fmla="*/ 0 w 10061424"/>
              <a:gd name="connsiteY4" fmla="*/ 509072 h 509072"/>
              <a:gd name="connsiteX0" fmla="*/ 0 w 10061424"/>
              <a:gd name="connsiteY0" fmla="*/ 509072 h 509072"/>
              <a:gd name="connsiteX1" fmla="*/ 398027 w 10061424"/>
              <a:gd name="connsiteY1" fmla="*/ 109962 h 509072"/>
              <a:gd name="connsiteX2" fmla="*/ 9514688 w 10061424"/>
              <a:gd name="connsiteY2" fmla="*/ 0 h 509072"/>
              <a:gd name="connsiteX3" fmla="*/ 10061424 w 10061424"/>
              <a:gd name="connsiteY3" fmla="*/ 509072 h 509072"/>
              <a:gd name="connsiteX4" fmla="*/ 0 w 10061424"/>
              <a:gd name="connsiteY4" fmla="*/ 509072 h 509072"/>
              <a:gd name="connsiteX0" fmla="*/ 0 w 10061424"/>
              <a:gd name="connsiteY0" fmla="*/ 403884 h 403884"/>
              <a:gd name="connsiteX1" fmla="*/ 398027 w 10061424"/>
              <a:gd name="connsiteY1" fmla="*/ 4774 h 403884"/>
              <a:gd name="connsiteX2" fmla="*/ 9569027 w 10061424"/>
              <a:gd name="connsiteY2" fmla="*/ 0 h 403884"/>
              <a:gd name="connsiteX3" fmla="*/ 10061424 w 10061424"/>
              <a:gd name="connsiteY3" fmla="*/ 403884 h 403884"/>
              <a:gd name="connsiteX4" fmla="*/ 0 w 10061424"/>
              <a:gd name="connsiteY4" fmla="*/ 403884 h 403884"/>
              <a:gd name="connsiteX0" fmla="*/ 0 w 10061424"/>
              <a:gd name="connsiteY0" fmla="*/ 416034 h 416034"/>
              <a:gd name="connsiteX1" fmla="*/ 398027 w 10061424"/>
              <a:gd name="connsiteY1" fmla="*/ 16924 h 416034"/>
              <a:gd name="connsiteX2" fmla="*/ 9229033 w 10061424"/>
              <a:gd name="connsiteY2" fmla="*/ 0 h 416034"/>
              <a:gd name="connsiteX3" fmla="*/ 10061424 w 10061424"/>
              <a:gd name="connsiteY3" fmla="*/ 416034 h 416034"/>
              <a:gd name="connsiteX4" fmla="*/ 0 w 10061424"/>
              <a:gd name="connsiteY4" fmla="*/ 416034 h 416034"/>
              <a:gd name="connsiteX0" fmla="*/ 0 w 10292153"/>
              <a:gd name="connsiteY0" fmla="*/ 405697 h 416034"/>
              <a:gd name="connsiteX1" fmla="*/ 628756 w 10292153"/>
              <a:gd name="connsiteY1" fmla="*/ 16924 h 416034"/>
              <a:gd name="connsiteX2" fmla="*/ 9459762 w 10292153"/>
              <a:gd name="connsiteY2" fmla="*/ 0 h 416034"/>
              <a:gd name="connsiteX3" fmla="*/ 10292153 w 10292153"/>
              <a:gd name="connsiteY3" fmla="*/ 416034 h 416034"/>
              <a:gd name="connsiteX4" fmla="*/ 0 w 10292153"/>
              <a:gd name="connsiteY4" fmla="*/ 405697 h 416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92153" h="416034">
                <a:moveTo>
                  <a:pt x="0" y="405697"/>
                </a:moveTo>
                <a:lnTo>
                  <a:pt x="628756" y="16924"/>
                </a:lnTo>
                <a:lnTo>
                  <a:pt x="9459762" y="0"/>
                </a:lnTo>
                <a:lnTo>
                  <a:pt x="10292153" y="416034"/>
                </a:lnTo>
                <a:lnTo>
                  <a:pt x="0" y="405697"/>
                </a:lnTo>
                <a:close/>
              </a:path>
            </a:pathLst>
          </a:custGeom>
          <a:solidFill>
            <a:sysClr val="window" lastClr="FFFFFF"/>
          </a:solidFill>
          <a:ln w="9525" cap="flat" cmpd="sng" algn="ctr">
            <a:solidFill>
              <a:srgbClr val="381B41">
                <a:lumMod val="50000"/>
                <a:lumOff val="50000"/>
              </a:srgbClr>
            </a:solidFill>
            <a:prstDash val="solid"/>
            <a:miter lim="800000"/>
          </a:ln>
          <a:effectLst>
            <a:outerShdw blurRad="50800" dist="63500" dir="2700000" algn="tl" rotWithShape="0">
              <a:srgbClr val="5B9BD5">
                <a:lumMod val="50000"/>
                <a:alpha val="22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9" name="五边形 290">
            <a:extLst>
              <a:ext uri="{FF2B5EF4-FFF2-40B4-BE49-F238E27FC236}">
                <a16:creationId xmlns:a16="http://schemas.microsoft.com/office/drawing/2014/main" id="{5BCFCC11-9E11-4B37-8FCC-79AA971679DD}"/>
              </a:ext>
            </a:extLst>
          </p:cNvPr>
          <p:cNvSpPr/>
          <p:nvPr/>
        </p:nvSpPr>
        <p:spPr>
          <a:xfrm>
            <a:off x="362220" y="1674645"/>
            <a:ext cx="808762" cy="349240"/>
          </a:xfrm>
          <a:prstGeom prst="homePlate">
            <a:avLst/>
          </a:prstGeom>
          <a:solidFill>
            <a:srgbClr val="381B41">
              <a:lumMod val="50000"/>
              <a:lumOff val="50000"/>
            </a:srgb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</a:rPr>
              <a:t>4.</a:t>
            </a:r>
            <a:r>
              <a:rPr kumimoji="0" lang="zh-CN" altLang="en-US" sz="105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</a:rPr>
              <a:t>交互层</a:t>
            </a:r>
          </a:p>
        </p:txBody>
      </p:sp>
      <p:sp>
        <p:nvSpPr>
          <p:cNvPr id="40" name="文本框 311">
            <a:extLst>
              <a:ext uri="{FF2B5EF4-FFF2-40B4-BE49-F238E27FC236}">
                <a16:creationId xmlns:a16="http://schemas.microsoft.com/office/drawing/2014/main" id="{21AC4221-6D35-4E5A-BBD6-10B58EDA3485}"/>
              </a:ext>
            </a:extLst>
          </p:cNvPr>
          <p:cNvSpPr txBox="1"/>
          <p:nvPr/>
        </p:nvSpPr>
        <p:spPr>
          <a:xfrm>
            <a:off x="3573030" y="1679038"/>
            <a:ext cx="1119145" cy="192358"/>
          </a:xfrm>
          <a:prstGeom prst="rect">
            <a:avLst/>
          </a:prstGeom>
          <a:solidFill>
            <a:srgbClr val="F0E4F4"/>
          </a:solidFill>
        </p:spPr>
        <p:txBody>
          <a:bodyPr wrap="square" lIns="0" tIns="34289" rIns="0" bIns="34289">
            <a:spAutoFit/>
          </a:bodyPr>
          <a:lstStyle/>
          <a:p>
            <a:pPr algn="ctr">
              <a:defRPr/>
            </a:pPr>
            <a:r>
              <a:rPr lang="zh-CN" altLang="en-US" sz="8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业务联动</a:t>
            </a:r>
          </a:p>
        </p:txBody>
      </p:sp>
      <p:sp>
        <p:nvSpPr>
          <p:cNvPr id="41" name="文本框 311">
            <a:extLst>
              <a:ext uri="{FF2B5EF4-FFF2-40B4-BE49-F238E27FC236}">
                <a16:creationId xmlns:a16="http://schemas.microsoft.com/office/drawing/2014/main" id="{A4B56955-DA0B-41A6-BF97-B175EE4F7B4D}"/>
              </a:ext>
            </a:extLst>
          </p:cNvPr>
          <p:cNvSpPr txBox="1"/>
          <p:nvPr/>
        </p:nvSpPr>
        <p:spPr>
          <a:xfrm>
            <a:off x="1729045" y="1679038"/>
            <a:ext cx="1078737" cy="192358"/>
          </a:xfrm>
          <a:prstGeom prst="rect">
            <a:avLst/>
          </a:prstGeom>
          <a:solidFill>
            <a:srgbClr val="F0E4F4"/>
          </a:solidFill>
        </p:spPr>
        <p:txBody>
          <a:bodyPr wrap="square" lIns="0" tIns="34289" rIns="0" bIns="34289">
            <a:spAutoFit/>
          </a:bodyPr>
          <a:lstStyle/>
          <a:p>
            <a:pPr marL="0" marR="0" lvl="0" indent="0" algn="ctr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可视化展示</a:t>
            </a:r>
          </a:p>
        </p:txBody>
      </p:sp>
      <p:sp>
        <p:nvSpPr>
          <p:cNvPr id="42" name="左右箭头 302">
            <a:extLst>
              <a:ext uri="{FF2B5EF4-FFF2-40B4-BE49-F238E27FC236}">
                <a16:creationId xmlns:a16="http://schemas.microsoft.com/office/drawing/2014/main" id="{A60D69F2-DF50-4D72-9CA3-C75289812C36}"/>
              </a:ext>
            </a:extLst>
          </p:cNvPr>
          <p:cNvSpPr/>
          <p:nvPr/>
        </p:nvSpPr>
        <p:spPr>
          <a:xfrm rot="16200000">
            <a:off x="2648814" y="2087377"/>
            <a:ext cx="214660" cy="103277"/>
          </a:xfrm>
          <a:prstGeom prst="leftRightArrow">
            <a:avLst/>
          </a:prstGeom>
          <a:solidFill>
            <a:srgbClr val="ADE2FE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3" name="左右箭头 302">
            <a:extLst>
              <a:ext uri="{FF2B5EF4-FFF2-40B4-BE49-F238E27FC236}">
                <a16:creationId xmlns:a16="http://schemas.microsoft.com/office/drawing/2014/main" id="{83D64159-EAA2-4286-8C7C-53001E712F18}"/>
              </a:ext>
            </a:extLst>
          </p:cNvPr>
          <p:cNvSpPr/>
          <p:nvPr/>
        </p:nvSpPr>
        <p:spPr>
          <a:xfrm rot="16200000">
            <a:off x="3583294" y="2082775"/>
            <a:ext cx="214660" cy="103277"/>
          </a:xfrm>
          <a:prstGeom prst="leftRightArrow">
            <a:avLst/>
          </a:prstGeom>
          <a:solidFill>
            <a:srgbClr val="ADE2FE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4" name="左右箭头 302">
            <a:extLst>
              <a:ext uri="{FF2B5EF4-FFF2-40B4-BE49-F238E27FC236}">
                <a16:creationId xmlns:a16="http://schemas.microsoft.com/office/drawing/2014/main" id="{EE7DD1A2-19FC-4D0E-8B0A-683E43159DE8}"/>
              </a:ext>
            </a:extLst>
          </p:cNvPr>
          <p:cNvSpPr/>
          <p:nvPr/>
        </p:nvSpPr>
        <p:spPr>
          <a:xfrm rot="16200000">
            <a:off x="1791526" y="2096500"/>
            <a:ext cx="214660" cy="103277"/>
          </a:xfrm>
          <a:prstGeom prst="leftRightArrow">
            <a:avLst/>
          </a:prstGeom>
          <a:solidFill>
            <a:srgbClr val="ADE2FE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5" name="矩形: 圆角 60">
            <a:extLst>
              <a:ext uri="{FF2B5EF4-FFF2-40B4-BE49-F238E27FC236}">
                <a16:creationId xmlns:a16="http://schemas.microsoft.com/office/drawing/2014/main" id="{EB43BA47-EBE2-47CC-83CE-32718EF707D8}"/>
              </a:ext>
            </a:extLst>
          </p:cNvPr>
          <p:cNvSpPr/>
          <p:nvPr/>
        </p:nvSpPr>
        <p:spPr>
          <a:xfrm>
            <a:off x="1366978" y="2325150"/>
            <a:ext cx="812706" cy="28092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0" rIns="0">
            <a:spAutoFit/>
          </a:bodyPr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05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</a:rPr>
              <a:t>图谱构建</a:t>
            </a:r>
          </a:p>
        </p:txBody>
      </p:sp>
      <p:sp>
        <p:nvSpPr>
          <p:cNvPr id="46" name="左右箭头 302">
            <a:extLst>
              <a:ext uri="{FF2B5EF4-FFF2-40B4-BE49-F238E27FC236}">
                <a16:creationId xmlns:a16="http://schemas.microsoft.com/office/drawing/2014/main" id="{AFBFEDF3-1C98-411E-8959-245009D3819C}"/>
              </a:ext>
            </a:extLst>
          </p:cNvPr>
          <p:cNvSpPr/>
          <p:nvPr/>
        </p:nvSpPr>
        <p:spPr>
          <a:xfrm rot="16200000">
            <a:off x="4938664" y="2089281"/>
            <a:ext cx="214660" cy="103277"/>
          </a:xfrm>
          <a:prstGeom prst="leftRightArrow">
            <a:avLst/>
          </a:prstGeom>
          <a:solidFill>
            <a:srgbClr val="ADE2FE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7" name="箭头: 右 214">
            <a:extLst>
              <a:ext uri="{FF2B5EF4-FFF2-40B4-BE49-F238E27FC236}">
                <a16:creationId xmlns:a16="http://schemas.microsoft.com/office/drawing/2014/main" id="{2CF966EC-19AF-4438-9868-0851BAFAB175}"/>
              </a:ext>
            </a:extLst>
          </p:cNvPr>
          <p:cNvSpPr/>
          <p:nvPr/>
        </p:nvSpPr>
        <p:spPr>
          <a:xfrm>
            <a:off x="4046304" y="2388319"/>
            <a:ext cx="314462" cy="183432"/>
          </a:xfrm>
          <a:prstGeom prst="rightArrow">
            <a:avLst/>
          </a:prstGeom>
          <a:solidFill>
            <a:srgbClr val="ADE2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48" name="梯形 47">
            <a:extLst>
              <a:ext uri="{FF2B5EF4-FFF2-40B4-BE49-F238E27FC236}">
                <a16:creationId xmlns:a16="http://schemas.microsoft.com/office/drawing/2014/main" id="{617CDA2D-F68D-49EF-B5AA-64B5BF05F255}"/>
              </a:ext>
            </a:extLst>
          </p:cNvPr>
          <p:cNvSpPr/>
          <p:nvPr/>
        </p:nvSpPr>
        <p:spPr>
          <a:xfrm>
            <a:off x="1240274" y="2221213"/>
            <a:ext cx="2834592" cy="515910"/>
          </a:xfrm>
          <a:prstGeom prst="trapezoid">
            <a:avLst/>
          </a:prstGeom>
          <a:noFill/>
          <a:ln w="12700">
            <a:solidFill>
              <a:srgbClr val="00A9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: 圆角 60">
            <a:extLst>
              <a:ext uri="{FF2B5EF4-FFF2-40B4-BE49-F238E27FC236}">
                <a16:creationId xmlns:a16="http://schemas.microsoft.com/office/drawing/2014/main" id="{2412D07F-64E6-4AFC-88FB-29FDB21BD87F}"/>
              </a:ext>
            </a:extLst>
          </p:cNvPr>
          <p:cNvSpPr/>
          <p:nvPr/>
        </p:nvSpPr>
        <p:spPr>
          <a:xfrm>
            <a:off x="2236088" y="2325150"/>
            <a:ext cx="812706" cy="28092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0" rIns="0">
            <a:spAutoFit/>
          </a:bodyPr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05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</a:rPr>
              <a:t>跟踪分析</a:t>
            </a:r>
          </a:p>
        </p:txBody>
      </p:sp>
      <p:sp>
        <p:nvSpPr>
          <p:cNvPr id="50" name="矩形: 圆角 60">
            <a:extLst>
              <a:ext uri="{FF2B5EF4-FFF2-40B4-BE49-F238E27FC236}">
                <a16:creationId xmlns:a16="http://schemas.microsoft.com/office/drawing/2014/main" id="{56F39090-260A-4E5A-B473-0C7B38E64060}"/>
              </a:ext>
            </a:extLst>
          </p:cNvPr>
          <p:cNvSpPr/>
          <p:nvPr/>
        </p:nvSpPr>
        <p:spPr>
          <a:xfrm>
            <a:off x="3105198" y="2325150"/>
            <a:ext cx="812706" cy="28092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0" rIns="0">
            <a:spAutoFit/>
          </a:bodyPr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05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</a:rPr>
              <a:t>态势评估</a:t>
            </a:r>
          </a:p>
        </p:txBody>
      </p:sp>
      <p:sp>
        <p:nvSpPr>
          <p:cNvPr id="51" name="矩形: 圆角 60">
            <a:extLst>
              <a:ext uri="{FF2B5EF4-FFF2-40B4-BE49-F238E27FC236}">
                <a16:creationId xmlns:a16="http://schemas.microsoft.com/office/drawing/2014/main" id="{8997F063-E5AC-4316-969E-0B06A172D1B2}"/>
              </a:ext>
            </a:extLst>
          </p:cNvPr>
          <p:cNvSpPr/>
          <p:nvPr/>
        </p:nvSpPr>
        <p:spPr>
          <a:xfrm>
            <a:off x="3573030" y="3261803"/>
            <a:ext cx="655067" cy="147867"/>
          </a:xfrm>
          <a:prstGeom prst="roundRect">
            <a:avLst/>
          </a:prstGeom>
          <a:solidFill>
            <a:srgbClr val="ECF5E7"/>
          </a:solidFill>
          <a:ln w="6350" cap="flat" cmpd="sng" algn="ctr">
            <a:solidFill>
              <a:srgbClr val="32AE51"/>
            </a:solidFill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2000" endA="300" endPos="35000" dir="5400000" sy="-100000" algn="bl" rotWithShape="0"/>
          </a:effectLst>
        </p:spPr>
        <p:txBody>
          <a:bodyPr lIns="0" rIns="0" rtlCol="0" anchor="ctr"/>
          <a:lstStyle/>
          <a:p>
            <a:pPr lvl="0" algn="ctr">
              <a:defRPr/>
            </a:pPr>
            <a:r>
              <a:rPr lang="zh-CN" altLang="en-US" sz="800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知识图谱挖掘</a:t>
            </a:r>
          </a:p>
        </p:txBody>
      </p:sp>
      <p:grpSp>
        <p:nvGrpSpPr>
          <p:cNvPr id="52" name="组合 51">
            <a:extLst>
              <a:ext uri="{FF2B5EF4-FFF2-40B4-BE49-F238E27FC236}">
                <a16:creationId xmlns:a16="http://schemas.microsoft.com/office/drawing/2014/main" id="{3CD9D27E-53B8-464A-ACB6-8376A274B518}"/>
              </a:ext>
            </a:extLst>
          </p:cNvPr>
          <p:cNvGrpSpPr/>
          <p:nvPr/>
        </p:nvGrpSpPr>
        <p:grpSpPr>
          <a:xfrm>
            <a:off x="4326190" y="2260459"/>
            <a:ext cx="1392913" cy="561096"/>
            <a:chOff x="4326190" y="2260459"/>
            <a:chExt cx="1392913" cy="561096"/>
          </a:xfrm>
        </p:grpSpPr>
        <p:sp>
          <p:nvSpPr>
            <p:cNvPr id="53" name="流程图: 磁盘 52">
              <a:extLst>
                <a:ext uri="{FF2B5EF4-FFF2-40B4-BE49-F238E27FC236}">
                  <a16:creationId xmlns:a16="http://schemas.microsoft.com/office/drawing/2014/main" id="{39B05D70-0DC9-4DF8-B4CB-F3739CB8EAD1}"/>
                </a:ext>
              </a:extLst>
            </p:cNvPr>
            <p:cNvSpPr/>
            <p:nvPr/>
          </p:nvSpPr>
          <p:spPr>
            <a:xfrm>
              <a:off x="4377019" y="2334246"/>
              <a:ext cx="592828" cy="374070"/>
            </a:xfrm>
            <a:prstGeom prst="flowChartMagneticDisk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zh-CN" altLang="en-US" sz="105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</a:rPr>
                <a:t>信息库</a:t>
              </a:r>
            </a:p>
          </p:txBody>
        </p:sp>
        <p:sp>
          <p:nvSpPr>
            <p:cNvPr id="54" name="流程图: 磁盘 53">
              <a:extLst>
                <a:ext uri="{FF2B5EF4-FFF2-40B4-BE49-F238E27FC236}">
                  <a16:creationId xmlns:a16="http://schemas.microsoft.com/office/drawing/2014/main" id="{DD36CF75-FC59-4904-AE72-4BB396D4DF94}"/>
                </a:ext>
              </a:extLst>
            </p:cNvPr>
            <p:cNvSpPr/>
            <p:nvPr/>
          </p:nvSpPr>
          <p:spPr>
            <a:xfrm>
              <a:off x="5012692" y="2351360"/>
              <a:ext cx="614065" cy="374070"/>
            </a:xfrm>
            <a:prstGeom prst="flowChartMagneticDisk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zh-CN" altLang="en-US" sz="105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</a:rPr>
                <a:t>知识</a:t>
              </a:r>
              <a:endParaRPr lang="en-US" altLang="zh-CN" sz="105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</a:endParaRPr>
            </a:p>
            <a:p>
              <a:pPr algn="ctr">
                <a:defRPr/>
              </a:pPr>
              <a:r>
                <a:rPr lang="zh-CN" altLang="en-US" sz="105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</a:rPr>
                <a:t>图谱</a:t>
              </a:r>
            </a:p>
          </p:txBody>
        </p:sp>
        <p:sp>
          <p:nvSpPr>
            <p:cNvPr id="55" name="矩形 54">
              <a:extLst>
                <a:ext uri="{FF2B5EF4-FFF2-40B4-BE49-F238E27FC236}">
                  <a16:creationId xmlns:a16="http://schemas.microsoft.com/office/drawing/2014/main" id="{27014D0C-3767-407F-B6F8-D11039717434}"/>
                </a:ext>
              </a:extLst>
            </p:cNvPr>
            <p:cNvSpPr/>
            <p:nvPr/>
          </p:nvSpPr>
          <p:spPr>
            <a:xfrm>
              <a:off x="4326190" y="2260459"/>
              <a:ext cx="1392913" cy="561096"/>
            </a:xfrm>
            <a:prstGeom prst="rect">
              <a:avLst/>
            </a:prstGeom>
            <a:noFill/>
            <a:ln w="12700">
              <a:solidFill>
                <a:srgbClr val="00A9E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65828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矩形 119">
            <a:extLst>
              <a:ext uri="{FF2B5EF4-FFF2-40B4-BE49-F238E27FC236}">
                <a16:creationId xmlns:a16="http://schemas.microsoft.com/office/drawing/2014/main" id="{4746F7B0-89ED-428D-8387-8035DFC0D2CA}"/>
              </a:ext>
            </a:extLst>
          </p:cNvPr>
          <p:cNvSpPr/>
          <p:nvPr/>
        </p:nvSpPr>
        <p:spPr>
          <a:xfrm>
            <a:off x="6226248" y="1136618"/>
            <a:ext cx="5354905" cy="269420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279400" dist="25400" dir="5400000" rotWithShape="0">
              <a:srgbClr val="000000">
                <a:alpha val="8433"/>
              </a:srgbClr>
            </a:outerShdw>
          </a:effectLst>
        </p:spPr>
        <p:txBody>
          <a:bodyPr lIns="33867" tIns="33867" rIns="33867" bIns="33867" anchor="ctr"/>
          <a:lstStyle/>
          <a:p>
            <a:pPr algn="ctr" defTabSz="304792" hangingPunct="0"/>
            <a:endParaRPr lang="zh-CN" altLang="en-US" sz="2133" kern="0">
              <a:solidFill>
                <a:srgbClr val="FFFFFF"/>
              </a:solidFill>
              <a:latin typeface="Avenir Next Medium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8F752720-5E11-4F75-8208-672D3053FAF7}"/>
              </a:ext>
            </a:extLst>
          </p:cNvPr>
          <p:cNvGrpSpPr/>
          <p:nvPr/>
        </p:nvGrpSpPr>
        <p:grpSpPr>
          <a:xfrm>
            <a:off x="6757827" y="2365609"/>
            <a:ext cx="4471040" cy="1380324"/>
            <a:chOff x="5142650" y="2721657"/>
            <a:chExt cx="3353280" cy="1035243"/>
          </a:xfrm>
        </p:grpSpPr>
        <p:pic>
          <p:nvPicPr>
            <p:cNvPr id="114" name="图片 113">
              <a:extLst>
                <a:ext uri="{FF2B5EF4-FFF2-40B4-BE49-F238E27FC236}">
                  <a16:creationId xmlns:a16="http://schemas.microsoft.com/office/drawing/2014/main" id="{75520CDC-F62B-4CE3-934E-BC5628CE63D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67810" y="2779958"/>
              <a:ext cx="792724" cy="95133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15" name="Text Box 4">
              <a:extLst>
                <a:ext uri="{FF2B5EF4-FFF2-40B4-BE49-F238E27FC236}">
                  <a16:creationId xmlns:a16="http://schemas.microsoft.com/office/drawing/2014/main" id="{28D6EB72-3D01-45F1-B615-6DCBB686D1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08539" y="2771254"/>
              <a:ext cx="1287391" cy="97132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0" hangingPunct="0">
                <a:lnSpc>
                  <a:spcPct val="150000"/>
                </a:lnSpc>
                <a:spcBef>
                  <a:spcPct val="20000"/>
                </a:spcBef>
                <a:buClr>
                  <a:schemeClr val="accent2"/>
                </a:buClr>
                <a:defRPr/>
              </a:pPr>
              <a:r>
                <a:rPr kumimoji="1" lang="en-US" altLang="zh-CN" sz="1067" dirty="0" err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ClickHouse</a:t>
              </a:r>
              <a:r>
                <a:rPr kumimoji="1" lang="zh-CN" altLang="en-US" sz="1067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创始人</a:t>
              </a:r>
              <a:r>
                <a:rPr kumimoji="1" lang="en-US" altLang="zh-CN" sz="1067" dirty="0" err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Milovidov</a:t>
              </a:r>
              <a:r>
                <a:rPr kumimoji="1" lang="zh-CN" altLang="en-US" sz="1067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认证：</a:t>
              </a:r>
              <a:r>
                <a:rPr kumimoji="1" lang="zh-CN" altLang="en-US" sz="1067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“字符串散列表技术比原始散列表</a:t>
              </a:r>
              <a:r>
                <a:rPr kumimoji="1" lang="zh-CN" altLang="en-US" sz="1067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快</a:t>
              </a:r>
              <a:r>
                <a:rPr kumimoji="1" lang="en-US" altLang="zh-CN" sz="1067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100%</a:t>
              </a:r>
              <a:r>
                <a:rPr kumimoji="1" lang="zh-CN" altLang="en-US" sz="1067" dirty="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itchFamily="18" charset="0"/>
                </a:rPr>
                <a:t>，并广泛应用于大规模生产中”。</a:t>
              </a:r>
              <a:endParaRPr kumimoji="1" lang="en-US" altLang="zh-CN" sz="1067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itchFamily="18" charset="0"/>
              </a:endParaRPr>
            </a:p>
          </p:txBody>
        </p:sp>
        <p:cxnSp>
          <p:nvCxnSpPr>
            <p:cNvPr id="116" name="直接箭头连接符 115">
              <a:extLst>
                <a:ext uri="{FF2B5EF4-FFF2-40B4-BE49-F238E27FC236}">
                  <a16:creationId xmlns:a16="http://schemas.microsoft.com/office/drawing/2014/main" id="{252046D3-E2BB-49E6-BD67-A351A658964C}"/>
                </a:ext>
              </a:extLst>
            </p:cNvPr>
            <p:cNvCxnSpPr>
              <a:cxnSpLocks/>
              <a:endCxn id="115" idx="1"/>
            </p:cNvCxnSpPr>
            <p:nvPr/>
          </p:nvCxnSpPr>
          <p:spPr bwMode="auto">
            <a:xfrm>
              <a:off x="6824894" y="3239279"/>
              <a:ext cx="383645" cy="17636"/>
            </a:xfrm>
            <a:prstGeom prst="straightConnector1">
              <a:avLst/>
            </a:prstGeom>
            <a:solidFill>
              <a:srgbClr val="CCFFCC">
                <a:alpha val="8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pic>
          <p:nvPicPr>
            <p:cNvPr id="117" name="图片 116">
              <a:extLst>
                <a:ext uri="{FF2B5EF4-FFF2-40B4-BE49-F238E27FC236}">
                  <a16:creationId xmlns:a16="http://schemas.microsoft.com/office/drawing/2014/main" id="{41C19938-6731-4CA3-9C30-65015CC488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44" t="2328" r="2343" b="1207"/>
            <a:stretch/>
          </p:blipFill>
          <p:spPr>
            <a:xfrm>
              <a:off x="5142650" y="2721657"/>
              <a:ext cx="818433" cy="1035243"/>
            </a:xfrm>
            <a:prstGeom prst="rect">
              <a:avLst/>
            </a:prstGeom>
          </p:spPr>
        </p:pic>
      </p:grpSp>
      <p:sp>
        <p:nvSpPr>
          <p:cNvPr id="119" name="矩形 118">
            <a:extLst>
              <a:ext uri="{FF2B5EF4-FFF2-40B4-BE49-F238E27FC236}">
                <a16:creationId xmlns:a16="http://schemas.microsoft.com/office/drawing/2014/main" id="{03C804CB-8188-4FDD-AD3F-8AB888353629}"/>
              </a:ext>
            </a:extLst>
          </p:cNvPr>
          <p:cNvSpPr/>
          <p:nvPr/>
        </p:nvSpPr>
        <p:spPr>
          <a:xfrm>
            <a:off x="6246505" y="4108993"/>
            <a:ext cx="5354905" cy="230198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279400" dist="25400" dir="5400000" rotWithShape="0">
              <a:srgbClr val="000000">
                <a:alpha val="8433"/>
              </a:srgbClr>
            </a:outerShdw>
          </a:effectLst>
        </p:spPr>
        <p:txBody>
          <a:bodyPr lIns="33867" tIns="33867" rIns="33867" bIns="33867" anchor="ctr"/>
          <a:lstStyle/>
          <a:p>
            <a:pPr algn="ctr" defTabSz="304792" hangingPunct="0"/>
            <a:endParaRPr lang="zh-CN" altLang="en-US" sz="2133" kern="0">
              <a:solidFill>
                <a:srgbClr val="FFFFFF"/>
              </a:solidFill>
              <a:latin typeface="Avenir Next Medium"/>
            </a:endParaRPr>
          </a:p>
        </p:txBody>
      </p:sp>
      <p:sp>
        <p:nvSpPr>
          <p:cNvPr id="118" name="矩形 117">
            <a:extLst>
              <a:ext uri="{FF2B5EF4-FFF2-40B4-BE49-F238E27FC236}">
                <a16:creationId xmlns:a16="http://schemas.microsoft.com/office/drawing/2014/main" id="{5B377C42-693C-4CAD-A8FE-4373EF4354EA}"/>
              </a:ext>
            </a:extLst>
          </p:cNvPr>
          <p:cNvSpPr/>
          <p:nvPr/>
        </p:nvSpPr>
        <p:spPr>
          <a:xfrm>
            <a:off x="1286485" y="2084497"/>
            <a:ext cx="4661764" cy="146614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279400" dist="25400" dir="5400000" rotWithShape="0">
              <a:srgbClr val="000000">
                <a:alpha val="8433"/>
              </a:srgbClr>
            </a:outerShdw>
          </a:effectLst>
        </p:spPr>
        <p:txBody>
          <a:bodyPr lIns="33867" tIns="33867" rIns="33867" bIns="33867" anchor="ctr"/>
          <a:lstStyle/>
          <a:p>
            <a:pPr algn="ctr" defTabSz="304792" hangingPunct="0"/>
            <a:endParaRPr lang="zh-CN" altLang="en-US" sz="2133" kern="0">
              <a:solidFill>
                <a:srgbClr val="FFFFFF"/>
              </a:solidFill>
              <a:latin typeface="Avenir Next Medium"/>
            </a:endParaRPr>
          </a:p>
        </p:txBody>
      </p:sp>
      <p:sp>
        <p:nvSpPr>
          <p:cNvPr id="83" name="矩形 82">
            <a:extLst>
              <a:ext uri="{FF2B5EF4-FFF2-40B4-BE49-F238E27FC236}">
                <a16:creationId xmlns:a16="http://schemas.microsoft.com/office/drawing/2014/main" id="{5BBB7389-66D7-451D-9B66-6975A5BC6D04}"/>
              </a:ext>
            </a:extLst>
          </p:cNvPr>
          <p:cNvSpPr/>
          <p:nvPr/>
        </p:nvSpPr>
        <p:spPr>
          <a:xfrm>
            <a:off x="1386169" y="4582165"/>
            <a:ext cx="4559328" cy="140155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279400" dist="25400" dir="5400000" rotWithShape="0">
              <a:srgbClr val="000000">
                <a:alpha val="8433"/>
              </a:srgbClr>
            </a:outerShdw>
          </a:effectLst>
        </p:spPr>
        <p:txBody>
          <a:bodyPr lIns="33867" tIns="33867" rIns="33867" bIns="33867" anchor="ctr"/>
          <a:lstStyle/>
          <a:p>
            <a:pPr algn="ctr" defTabSz="304792" hangingPunct="0"/>
            <a:endParaRPr lang="zh-CN" altLang="en-US" sz="2133" kern="0">
              <a:solidFill>
                <a:srgbClr val="FFFFFF"/>
              </a:solidFill>
              <a:latin typeface="Avenir Next Medium"/>
            </a:endParaRPr>
          </a:p>
        </p:txBody>
      </p:sp>
      <p:grpSp>
        <p:nvGrpSpPr>
          <p:cNvPr id="84" name="组合 126">
            <a:extLst>
              <a:ext uri="{FF2B5EF4-FFF2-40B4-BE49-F238E27FC236}">
                <a16:creationId xmlns:a16="http://schemas.microsoft.com/office/drawing/2014/main" id="{B72393F3-044C-4445-AEB0-9FBBD28AC8B9}"/>
              </a:ext>
            </a:extLst>
          </p:cNvPr>
          <p:cNvGrpSpPr/>
          <p:nvPr/>
        </p:nvGrpSpPr>
        <p:grpSpPr>
          <a:xfrm>
            <a:off x="467217" y="4633592"/>
            <a:ext cx="1193135" cy="1193134"/>
            <a:chOff x="939865" y="2900430"/>
            <a:chExt cx="1537803" cy="1537803"/>
          </a:xfrm>
        </p:grpSpPr>
        <p:sp>
          <p:nvSpPr>
            <p:cNvPr id="85" name="椭圆 84">
              <a:extLst>
                <a:ext uri="{FF2B5EF4-FFF2-40B4-BE49-F238E27FC236}">
                  <a16:creationId xmlns:a16="http://schemas.microsoft.com/office/drawing/2014/main" id="{2FDD1BF2-471B-45DA-AFC5-98529A7BDB2F}"/>
                </a:ext>
              </a:extLst>
            </p:cNvPr>
            <p:cNvSpPr/>
            <p:nvPr/>
          </p:nvSpPr>
          <p:spPr>
            <a:xfrm>
              <a:off x="939865" y="2900430"/>
              <a:ext cx="1537803" cy="1537803"/>
            </a:xfrm>
            <a:prstGeom prst="ellipse">
              <a:avLst/>
            </a:prstGeom>
            <a:solidFill>
              <a:srgbClr val="2862AA">
                <a:alpha val="902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133">
                <a:solidFill>
                  <a:prstClr val="white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86" name="椭圆 85">
              <a:extLst>
                <a:ext uri="{FF2B5EF4-FFF2-40B4-BE49-F238E27FC236}">
                  <a16:creationId xmlns:a16="http://schemas.microsoft.com/office/drawing/2014/main" id="{BCF6FAE9-7590-4FD1-94F1-BA6066B1ABF5}"/>
                </a:ext>
              </a:extLst>
            </p:cNvPr>
            <p:cNvSpPr/>
            <p:nvPr/>
          </p:nvSpPr>
          <p:spPr>
            <a:xfrm>
              <a:off x="1023685" y="2983672"/>
              <a:ext cx="1362543" cy="1362543"/>
            </a:xfrm>
            <a:prstGeom prst="ellipse">
              <a:avLst/>
            </a:prstGeom>
            <a:solidFill>
              <a:srgbClr val="2862AA">
                <a:alpha val="38039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133">
                <a:solidFill>
                  <a:prstClr val="white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87" name="椭圆 86">
              <a:extLst>
                <a:ext uri="{FF2B5EF4-FFF2-40B4-BE49-F238E27FC236}">
                  <a16:creationId xmlns:a16="http://schemas.microsoft.com/office/drawing/2014/main" id="{E0FB9D36-D5D3-4186-B9AD-1904F7B35644}"/>
                </a:ext>
              </a:extLst>
            </p:cNvPr>
            <p:cNvSpPr/>
            <p:nvPr/>
          </p:nvSpPr>
          <p:spPr>
            <a:xfrm>
              <a:off x="1137985" y="3096652"/>
              <a:ext cx="1136583" cy="1136583"/>
            </a:xfrm>
            <a:prstGeom prst="ellipse">
              <a:avLst/>
            </a:prstGeom>
            <a:solidFill>
              <a:srgbClr val="2862A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133">
                <a:solidFill>
                  <a:prstClr val="white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88" name="矩形 87">
              <a:extLst>
                <a:ext uri="{FF2B5EF4-FFF2-40B4-BE49-F238E27FC236}">
                  <a16:creationId xmlns:a16="http://schemas.microsoft.com/office/drawing/2014/main" id="{9BB1902B-D187-4A76-9B7D-B82F6770D4E8}"/>
                </a:ext>
              </a:extLst>
            </p:cNvPr>
            <p:cNvSpPr/>
            <p:nvPr/>
          </p:nvSpPr>
          <p:spPr>
            <a:xfrm>
              <a:off x="1321497" y="3276576"/>
              <a:ext cx="766926" cy="10710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219170">
                <a:defRPr/>
              </a:pPr>
              <a:r>
                <a:rPr lang="zh-CN" altLang="en-US" sz="16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检索</a:t>
              </a:r>
              <a:endParaRPr lang="en-US" altLang="zh-CN" sz="1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defTabSz="1219170">
                <a:defRPr/>
              </a:pPr>
              <a:r>
                <a:rPr lang="zh-CN" altLang="en-US" sz="16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系统</a:t>
              </a:r>
              <a:endParaRPr lang="en-US" altLang="zh-CN" sz="1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defTabSz="1219170">
                <a:defRPr/>
              </a:pPr>
              <a:endParaRPr lang="zh-CN" altLang="en-US" sz="1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9" name="文本框 88">
            <a:extLst>
              <a:ext uri="{FF2B5EF4-FFF2-40B4-BE49-F238E27FC236}">
                <a16:creationId xmlns:a16="http://schemas.microsoft.com/office/drawing/2014/main" id="{8F80969C-77BF-4949-928A-11D1B9695C18}"/>
              </a:ext>
            </a:extLst>
          </p:cNvPr>
          <p:cNvSpPr txBox="1"/>
          <p:nvPr/>
        </p:nvSpPr>
        <p:spPr>
          <a:xfrm>
            <a:off x="6419591" y="5674420"/>
            <a:ext cx="4809276" cy="6740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594" lvl="1" indent="-228594"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自主产权研发监测引擎 </a:t>
            </a:r>
            <a:r>
              <a:rPr lang="en-US" altLang="zh-CN" sz="1200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GS</a:t>
            </a:r>
            <a:r>
              <a:rPr lang="zh-CN" altLang="en-US" sz="1200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，支持</a:t>
            </a:r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亿级数据</a:t>
            </a:r>
            <a:r>
              <a:rPr lang="zh-CN" altLang="en-US" sz="1200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关联检索的</a:t>
            </a:r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秒级响应</a:t>
            </a:r>
            <a:r>
              <a:rPr lang="zh-CN" altLang="en-US" sz="1200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，支撑多项关键业务</a:t>
            </a:r>
          </a:p>
          <a:p>
            <a:pPr marL="228594" lvl="1" indent="-228594">
              <a:spcBef>
                <a:spcPct val="0"/>
              </a:spcBef>
              <a:spcAft>
                <a:spcPct val="15000"/>
              </a:spcAft>
              <a:buFont typeface="Arial" panose="020B0604020202020204" pitchFamily="34" charset="0"/>
              <a:buChar char="•"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在中央网信办部署</a:t>
            </a:r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超</a:t>
            </a:r>
            <a:r>
              <a:rPr lang="en-US" altLang="zh-CN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300</a:t>
            </a:r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台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服务器，</a:t>
            </a:r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千亿级数据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，稳定运行</a:t>
            </a:r>
            <a:r>
              <a:rPr lang="en-US" altLang="zh-CN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6</a:t>
            </a:r>
            <a:r>
              <a:rPr lang="zh-CN" altLang="en-US" sz="1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年</a:t>
            </a:r>
            <a:endParaRPr kumimoji="1" lang="en-US" altLang="zh-CN" sz="1333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标题 1">
            <a:extLst>
              <a:ext uri="{FF2B5EF4-FFF2-40B4-BE49-F238E27FC236}">
                <a16:creationId xmlns:a16="http://schemas.microsoft.com/office/drawing/2014/main" id="{3FBA07D4-D6F1-42F5-A315-C14F0FB0A6CB}"/>
              </a:ext>
            </a:extLst>
          </p:cNvPr>
          <p:cNvSpPr txBox="1"/>
          <p:nvPr/>
        </p:nvSpPr>
        <p:spPr>
          <a:xfrm>
            <a:off x="3988642" y="180283"/>
            <a:ext cx="3904217" cy="5027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zh-CN" altLang="en-US" sz="2000" b="1" kern="1200" cap="all" spc="-60" baseline="0">
                <a:solidFill>
                  <a:schemeClr val="accent2">
                    <a:lumMod val="50000"/>
                  </a:schemeClr>
                </a:solidFill>
                <a:latin typeface="+mj-ea"/>
                <a:ea typeface="+mj-ea"/>
                <a:cs typeface="+mn-cs"/>
              </a:defRPr>
            </a:lvl1pPr>
          </a:lstStyle>
          <a:p>
            <a:pPr defTabSz="1219170">
              <a:defRPr/>
            </a:pPr>
            <a:r>
              <a:rPr lang="zh-CN" altLang="en-US" sz="2667" dirty="0">
                <a:solidFill>
                  <a:srgbClr val="4584D3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核心</a:t>
            </a:r>
            <a:r>
              <a:rPr lang="zh-CN" altLang="en-US" sz="2667" spc="-80" dirty="0">
                <a:solidFill>
                  <a:srgbClr val="4584D3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能力</a:t>
            </a:r>
            <a:r>
              <a:rPr lang="zh-CN" altLang="en-US" sz="2667" dirty="0">
                <a:solidFill>
                  <a:srgbClr val="4584D3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2667" spc="-80" dirty="0">
                <a:solidFill>
                  <a:srgbClr val="4584D3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动态</a:t>
            </a:r>
            <a:r>
              <a:rPr lang="zh-CN" altLang="en-US" sz="2667" dirty="0">
                <a:solidFill>
                  <a:srgbClr val="4584D3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检索</a:t>
            </a:r>
            <a:r>
              <a:rPr lang="zh-CN" altLang="en-US" sz="2667" spc="-80" dirty="0">
                <a:solidFill>
                  <a:srgbClr val="4584D3">
                    <a:lumMod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能力</a:t>
            </a:r>
          </a:p>
        </p:txBody>
      </p:sp>
      <p:grpSp>
        <p:nvGrpSpPr>
          <p:cNvPr id="64" name="组合 63">
            <a:extLst>
              <a:ext uri="{FF2B5EF4-FFF2-40B4-BE49-F238E27FC236}">
                <a16:creationId xmlns:a16="http://schemas.microsoft.com/office/drawing/2014/main" id="{2BB94D66-9DF9-4605-B919-E67A140C14D4}"/>
              </a:ext>
            </a:extLst>
          </p:cNvPr>
          <p:cNvGrpSpPr/>
          <p:nvPr/>
        </p:nvGrpSpPr>
        <p:grpSpPr>
          <a:xfrm>
            <a:off x="213532" y="798572"/>
            <a:ext cx="3054509" cy="1406233"/>
            <a:chOff x="729866" y="530633"/>
            <a:chExt cx="2290882" cy="1054675"/>
          </a:xfrm>
        </p:grpSpPr>
        <p:grpSp>
          <p:nvGrpSpPr>
            <p:cNvPr id="65" name="组合 64">
              <a:extLst>
                <a:ext uri="{FF2B5EF4-FFF2-40B4-BE49-F238E27FC236}">
                  <a16:creationId xmlns:a16="http://schemas.microsoft.com/office/drawing/2014/main" id="{5FDD2EDB-714C-4D13-8A87-A2250C33C036}"/>
                </a:ext>
              </a:extLst>
            </p:cNvPr>
            <p:cNvGrpSpPr/>
            <p:nvPr/>
          </p:nvGrpSpPr>
          <p:grpSpPr>
            <a:xfrm>
              <a:off x="1070828" y="619392"/>
              <a:ext cx="1949920" cy="461418"/>
              <a:chOff x="6088831" y="3077090"/>
              <a:chExt cx="4905133" cy="1161143"/>
            </a:xfrm>
          </p:grpSpPr>
          <p:sp>
            <p:nvSpPr>
              <p:cNvPr id="106" name="任意多边形 77">
                <a:extLst>
                  <a:ext uri="{FF2B5EF4-FFF2-40B4-BE49-F238E27FC236}">
                    <a16:creationId xmlns:a16="http://schemas.microsoft.com/office/drawing/2014/main" id="{054360AB-98B0-4FFB-BBFA-849E51CE6EFE}"/>
                  </a:ext>
                </a:extLst>
              </p:cNvPr>
              <p:cNvSpPr/>
              <p:nvPr/>
            </p:nvSpPr>
            <p:spPr bwMode="auto">
              <a:xfrm>
                <a:off x="6088831" y="3077090"/>
                <a:ext cx="4905133" cy="1161143"/>
              </a:xfrm>
              <a:custGeom>
                <a:avLst/>
                <a:gdLst>
                  <a:gd name="connsiteX0" fmla="*/ 77654 w 4905133"/>
                  <a:gd name="connsiteY0" fmla="*/ 0 h 1161143"/>
                  <a:gd name="connsiteX1" fmla="*/ 123900 w 4905133"/>
                  <a:gd name="connsiteY1" fmla="*/ 0 h 1161143"/>
                  <a:gd name="connsiteX2" fmla="*/ 1891845 w 4905133"/>
                  <a:gd name="connsiteY2" fmla="*/ 0 h 1161143"/>
                  <a:gd name="connsiteX3" fmla="*/ 2186852 w 4905133"/>
                  <a:gd name="connsiteY3" fmla="*/ 0 h 1161143"/>
                  <a:gd name="connsiteX4" fmla="*/ 4525838 w 4905133"/>
                  <a:gd name="connsiteY4" fmla="*/ 0 h 1161143"/>
                  <a:gd name="connsiteX5" fmla="*/ 4905133 w 4905133"/>
                  <a:gd name="connsiteY5" fmla="*/ 580572 h 1161143"/>
                  <a:gd name="connsiteX6" fmla="*/ 4525838 w 4905133"/>
                  <a:gd name="connsiteY6" fmla="*/ 1161143 h 1161143"/>
                  <a:gd name="connsiteX7" fmla="*/ 2186852 w 4905133"/>
                  <a:gd name="connsiteY7" fmla="*/ 1161143 h 1161143"/>
                  <a:gd name="connsiteX8" fmla="*/ 1870773 w 4905133"/>
                  <a:gd name="connsiteY8" fmla="*/ 1161143 h 1161143"/>
                  <a:gd name="connsiteX9" fmla="*/ 303835 w 4905133"/>
                  <a:gd name="connsiteY9" fmla="*/ 1161143 h 1161143"/>
                  <a:gd name="connsiteX10" fmla="*/ 0 w 4905133"/>
                  <a:gd name="connsiteY10" fmla="*/ 1161143 h 1161143"/>
                  <a:gd name="connsiteX11" fmla="*/ 0 w 4905133"/>
                  <a:gd name="connsiteY11" fmla="*/ 1131131 h 1161143"/>
                  <a:gd name="connsiteX12" fmla="*/ 15849 w 4905133"/>
                  <a:gd name="connsiteY12" fmla="*/ 1126211 h 1161143"/>
                  <a:gd name="connsiteX13" fmla="*/ 122750 w 4905133"/>
                  <a:gd name="connsiteY13" fmla="*/ 1068187 h 1161143"/>
                  <a:gd name="connsiteX14" fmla="*/ 176330 w 4905133"/>
                  <a:gd name="connsiteY14" fmla="*/ 1023979 h 1161143"/>
                  <a:gd name="connsiteX15" fmla="*/ 319643 w 4905133"/>
                  <a:gd name="connsiteY15" fmla="*/ 1023979 h 1161143"/>
                  <a:gd name="connsiteX16" fmla="*/ 2041682 w 4905133"/>
                  <a:gd name="connsiteY16" fmla="*/ 1023979 h 1161143"/>
                  <a:gd name="connsiteX17" fmla="*/ 2324103 w 4905133"/>
                  <a:gd name="connsiteY17" fmla="*/ 1023979 h 1161143"/>
                  <a:gd name="connsiteX18" fmla="*/ 4414020 w 4905133"/>
                  <a:gd name="connsiteY18" fmla="*/ 1023979 h 1161143"/>
                  <a:gd name="connsiteX19" fmla="*/ 4752925 w 4905133"/>
                  <a:gd name="connsiteY19" fmla="*/ 580571 h 1161143"/>
                  <a:gd name="connsiteX20" fmla="*/ 4414020 w 4905133"/>
                  <a:gd name="connsiteY20" fmla="*/ 137163 h 1161143"/>
                  <a:gd name="connsiteX21" fmla="*/ 2324103 w 4905133"/>
                  <a:gd name="connsiteY21" fmla="*/ 137163 h 1161143"/>
                  <a:gd name="connsiteX22" fmla="*/ 2060510 w 4905133"/>
                  <a:gd name="connsiteY22" fmla="*/ 137163 h 1161143"/>
                  <a:gd name="connsiteX23" fmla="*/ 283940 w 4905133"/>
                  <a:gd name="connsiteY23" fmla="*/ 137163 h 1161143"/>
                  <a:gd name="connsiteX24" fmla="*/ 245459 w 4905133"/>
                  <a:gd name="connsiteY24" fmla="*/ 137163 h 1161143"/>
                  <a:gd name="connsiteX25" fmla="*/ 215890 w 4905133"/>
                  <a:gd name="connsiteY25" fmla="*/ 101325 h 1161143"/>
                  <a:gd name="connsiteX26" fmla="*/ 122750 w 4905133"/>
                  <a:gd name="connsiteY26" fmla="*/ 24478 h 1161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905133" h="1161143">
                    <a:moveTo>
                      <a:pt x="77654" y="0"/>
                    </a:moveTo>
                    <a:lnTo>
                      <a:pt x="123900" y="0"/>
                    </a:lnTo>
                    <a:cubicBezTo>
                      <a:pt x="466525" y="0"/>
                      <a:pt x="1014725" y="0"/>
                      <a:pt x="1891845" y="0"/>
                    </a:cubicBezTo>
                    <a:cubicBezTo>
                      <a:pt x="1891845" y="0"/>
                      <a:pt x="1891845" y="0"/>
                      <a:pt x="2186852" y="0"/>
                    </a:cubicBezTo>
                    <a:cubicBezTo>
                      <a:pt x="2186852" y="0"/>
                      <a:pt x="2186852" y="0"/>
                      <a:pt x="4525838" y="0"/>
                    </a:cubicBezTo>
                    <a:cubicBezTo>
                      <a:pt x="4736558" y="0"/>
                      <a:pt x="4905133" y="248816"/>
                      <a:pt x="4905133" y="580572"/>
                    </a:cubicBezTo>
                    <a:cubicBezTo>
                      <a:pt x="4905133" y="884681"/>
                      <a:pt x="4736558" y="1161143"/>
                      <a:pt x="4525838" y="1161143"/>
                    </a:cubicBezTo>
                    <a:cubicBezTo>
                      <a:pt x="4525838" y="1161143"/>
                      <a:pt x="4525838" y="1161143"/>
                      <a:pt x="2186852" y="1161143"/>
                    </a:cubicBezTo>
                    <a:cubicBezTo>
                      <a:pt x="2186852" y="1161143"/>
                      <a:pt x="2186852" y="1161143"/>
                      <a:pt x="1870773" y="1161143"/>
                    </a:cubicBezTo>
                    <a:cubicBezTo>
                      <a:pt x="1870773" y="1161143"/>
                      <a:pt x="1870773" y="1161143"/>
                      <a:pt x="303835" y="1161143"/>
                    </a:cubicBezTo>
                    <a:lnTo>
                      <a:pt x="0" y="1161143"/>
                    </a:lnTo>
                    <a:lnTo>
                      <a:pt x="0" y="1131131"/>
                    </a:lnTo>
                    <a:lnTo>
                      <a:pt x="15849" y="1126211"/>
                    </a:lnTo>
                    <a:cubicBezTo>
                      <a:pt x="53495" y="1110288"/>
                      <a:pt x="89270" y="1090806"/>
                      <a:pt x="122750" y="1068187"/>
                    </a:cubicBezTo>
                    <a:lnTo>
                      <a:pt x="176330" y="1023979"/>
                    </a:lnTo>
                    <a:lnTo>
                      <a:pt x="319643" y="1023979"/>
                    </a:lnTo>
                    <a:cubicBezTo>
                      <a:pt x="2041682" y="1023979"/>
                      <a:pt x="2041682" y="1023979"/>
                      <a:pt x="2041682" y="1023979"/>
                    </a:cubicBezTo>
                    <a:cubicBezTo>
                      <a:pt x="2324103" y="1023979"/>
                      <a:pt x="2324103" y="1023979"/>
                      <a:pt x="2324103" y="1023979"/>
                    </a:cubicBezTo>
                    <a:cubicBezTo>
                      <a:pt x="4414020" y="1023979"/>
                      <a:pt x="4414020" y="1023979"/>
                      <a:pt x="4414020" y="1023979"/>
                    </a:cubicBezTo>
                    <a:cubicBezTo>
                      <a:pt x="4602300" y="1023979"/>
                      <a:pt x="4752925" y="812832"/>
                      <a:pt x="4752925" y="580571"/>
                    </a:cubicBezTo>
                    <a:cubicBezTo>
                      <a:pt x="4752925" y="327195"/>
                      <a:pt x="4602300" y="137163"/>
                      <a:pt x="4414020" y="137163"/>
                    </a:cubicBezTo>
                    <a:cubicBezTo>
                      <a:pt x="2324103" y="137163"/>
                      <a:pt x="2324103" y="137163"/>
                      <a:pt x="2324103" y="137163"/>
                    </a:cubicBezTo>
                    <a:cubicBezTo>
                      <a:pt x="2060510" y="137163"/>
                      <a:pt x="2060510" y="137163"/>
                      <a:pt x="2060510" y="137163"/>
                    </a:cubicBezTo>
                    <a:cubicBezTo>
                      <a:pt x="1080861" y="137163"/>
                      <a:pt x="560423" y="137163"/>
                      <a:pt x="283940" y="137163"/>
                    </a:cubicBezTo>
                    <a:lnTo>
                      <a:pt x="245459" y="137163"/>
                    </a:lnTo>
                    <a:lnTo>
                      <a:pt x="215890" y="101325"/>
                    </a:lnTo>
                    <a:cubicBezTo>
                      <a:pt x="187419" y="72853"/>
                      <a:pt x="156231" y="47097"/>
                      <a:pt x="122750" y="24478"/>
                    </a:cubicBezTo>
                    <a:close/>
                  </a:path>
                </a:pathLst>
              </a:custGeom>
              <a:solidFill>
                <a:srgbClr val="0FA9C3"/>
              </a:solidFill>
              <a:ln>
                <a:solidFill>
                  <a:srgbClr val="ECECEC"/>
                </a:solidFill>
              </a:ln>
            </p:spPr>
            <p:txBody>
              <a:bodyPr vert="horz" wrap="square" lIns="162560" tIns="81280" rIns="162560" bIns="81280" numCol="1" anchor="t" anchorCtr="0" compatLnSpc="1">
                <a:noAutofit/>
              </a:bodyPr>
              <a:lstStyle/>
              <a:p>
                <a:pPr defTabSz="1451150"/>
                <a:endParaRPr lang="zh-CN" altLang="en-US" sz="2847">
                  <a:solidFill>
                    <a:prstClr val="black"/>
                  </a:solidFill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07" name="文本框 113">
                <a:extLst>
                  <a:ext uri="{FF2B5EF4-FFF2-40B4-BE49-F238E27FC236}">
                    <a16:creationId xmlns:a16="http://schemas.microsoft.com/office/drawing/2014/main" id="{98BD7220-11EC-4A6A-A84F-D79B9E954C39}"/>
                  </a:ext>
                </a:extLst>
              </p:cNvPr>
              <p:cNvSpPr txBox="1"/>
              <p:nvPr/>
            </p:nvSpPr>
            <p:spPr>
              <a:xfrm>
                <a:off x="7106107" y="3090032"/>
                <a:ext cx="3775576" cy="9930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 defTabSz="1451150">
                  <a:lnSpc>
                    <a:spcPct val="150000"/>
                  </a:lnSpc>
                </a:pPr>
                <a:r>
                  <a:rPr lang="zh-CN" altLang="en-US" sz="2133" b="1" dirty="0">
                    <a:solidFill>
                      <a:srgbClr val="01ACBE"/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+mn-lt"/>
                  </a:rPr>
                  <a:t>技术能力</a:t>
                </a:r>
              </a:p>
            </p:txBody>
          </p:sp>
        </p:grpSp>
        <p:grpSp>
          <p:nvGrpSpPr>
            <p:cNvPr id="66" name="组合 65">
              <a:extLst>
                <a:ext uri="{FF2B5EF4-FFF2-40B4-BE49-F238E27FC236}">
                  <a16:creationId xmlns:a16="http://schemas.microsoft.com/office/drawing/2014/main" id="{50AA7D9D-8573-40FE-A37D-6ED08407D6E7}"/>
                </a:ext>
              </a:extLst>
            </p:cNvPr>
            <p:cNvGrpSpPr/>
            <p:nvPr/>
          </p:nvGrpSpPr>
          <p:grpSpPr>
            <a:xfrm>
              <a:off x="729866" y="530633"/>
              <a:ext cx="846783" cy="1054675"/>
              <a:chOff x="5231110" y="2853730"/>
              <a:chExt cx="2130132" cy="2654056"/>
            </a:xfrm>
          </p:grpSpPr>
          <p:grpSp>
            <p:nvGrpSpPr>
              <p:cNvPr id="67" name="组合 66">
                <a:extLst>
                  <a:ext uri="{FF2B5EF4-FFF2-40B4-BE49-F238E27FC236}">
                    <a16:creationId xmlns:a16="http://schemas.microsoft.com/office/drawing/2014/main" id="{F89FB60F-5767-4F8C-BEF0-81D5C54565C2}"/>
                  </a:ext>
                </a:extLst>
              </p:cNvPr>
              <p:cNvGrpSpPr/>
              <p:nvPr/>
            </p:nvGrpSpPr>
            <p:grpSpPr>
              <a:xfrm>
                <a:off x="5231110" y="2853730"/>
                <a:ext cx="2130132" cy="2654056"/>
                <a:chOff x="7380501" y="2927402"/>
                <a:chExt cx="2311887" cy="2880512"/>
              </a:xfrm>
            </p:grpSpPr>
            <p:sp>
              <p:nvSpPr>
                <p:cNvPr id="103" name="椭圆 50">
                  <a:extLst>
                    <a:ext uri="{FF2B5EF4-FFF2-40B4-BE49-F238E27FC236}">
                      <a16:creationId xmlns:a16="http://schemas.microsoft.com/office/drawing/2014/main" id="{54E81EBE-92EF-4868-ABC2-E5D5C670C044}"/>
                    </a:ext>
                  </a:extLst>
                </p:cNvPr>
                <p:cNvSpPr/>
                <p:nvPr/>
              </p:nvSpPr>
              <p:spPr>
                <a:xfrm rot="18900000">
                  <a:off x="7501948" y="2927402"/>
                  <a:ext cx="2190440" cy="2880512"/>
                </a:xfrm>
                <a:custGeom>
                  <a:avLst/>
                  <a:gdLst>
                    <a:gd name="connsiteX0" fmla="*/ 0 w 1674495"/>
                    <a:gd name="connsiteY0" fmla="*/ 1035368 h 2070735"/>
                    <a:gd name="connsiteX1" fmla="*/ 837248 w 1674495"/>
                    <a:gd name="connsiteY1" fmla="*/ 0 h 2070735"/>
                    <a:gd name="connsiteX2" fmla="*/ 1674496 w 1674495"/>
                    <a:gd name="connsiteY2" fmla="*/ 1035368 h 2070735"/>
                    <a:gd name="connsiteX3" fmla="*/ 837248 w 1674495"/>
                    <a:gd name="connsiteY3" fmla="*/ 2070736 h 2070735"/>
                    <a:gd name="connsiteX4" fmla="*/ 0 w 1674495"/>
                    <a:gd name="connsiteY4" fmla="*/ 1035368 h 2070735"/>
                    <a:gd name="connsiteX0-1" fmla="*/ 13249 w 1687745"/>
                    <a:gd name="connsiteY0-2" fmla="*/ 1035368 h 2070736"/>
                    <a:gd name="connsiteX1-3" fmla="*/ 850497 w 1687745"/>
                    <a:gd name="connsiteY1-4" fmla="*/ 0 h 2070736"/>
                    <a:gd name="connsiteX2-5" fmla="*/ 1687745 w 1687745"/>
                    <a:gd name="connsiteY2-6" fmla="*/ 1035368 h 2070736"/>
                    <a:gd name="connsiteX3-7" fmla="*/ 850497 w 1687745"/>
                    <a:gd name="connsiteY3-8" fmla="*/ 2070736 h 2070736"/>
                    <a:gd name="connsiteX4-9" fmla="*/ 13249 w 1687745"/>
                    <a:gd name="connsiteY4-10" fmla="*/ 1035368 h 2070736"/>
                    <a:gd name="connsiteX0-11" fmla="*/ 13249 w 1696474"/>
                    <a:gd name="connsiteY0-12" fmla="*/ 1035368 h 2070736"/>
                    <a:gd name="connsiteX1-13" fmla="*/ 850497 w 1696474"/>
                    <a:gd name="connsiteY1-14" fmla="*/ 0 h 2070736"/>
                    <a:gd name="connsiteX2-15" fmla="*/ 1687745 w 1696474"/>
                    <a:gd name="connsiteY2-16" fmla="*/ 1035368 h 2070736"/>
                    <a:gd name="connsiteX3-17" fmla="*/ 850497 w 1696474"/>
                    <a:gd name="connsiteY3-18" fmla="*/ 2070736 h 2070736"/>
                    <a:gd name="connsiteX4-19" fmla="*/ 13249 w 1696474"/>
                    <a:gd name="connsiteY4-20" fmla="*/ 1035368 h 2070736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</a:cxnLst>
                  <a:rect l="l" t="t" r="r" b="b"/>
                  <a:pathLst>
                    <a:path w="1696474" h="2070736">
                      <a:moveTo>
                        <a:pt x="13249" y="1035368"/>
                      </a:moveTo>
                      <a:cubicBezTo>
                        <a:pt x="112309" y="471170"/>
                        <a:pt x="388098" y="0"/>
                        <a:pt x="850497" y="0"/>
                      </a:cubicBezTo>
                      <a:cubicBezTo>
                        <a:pt x="1312896" y="0"/>
                        <a:pt x="1611545" y="478790"/>
                        <a:pt x="1687745" y="1035368"/>
                      </a:cubicBezTo>
                      <a:cubicBezTo>
                        <a:pt x="1765308" y="1601901"/>
                        <a:pt x="1312896" y="2070736"/>
                        <a:pt x="850497" y="2070736"/>
                      </a:cubicBezTo>
                      <a:cubicBezTo>
                        <a:pt x="388098" y="2070736"/>
                        <a:pt x="-85811" y="1599566"/>
                        <a:pt x="13249" y="1035368"/>
                      </a:cubicBezTo>
                      <a:close/>
                    </a:path>
                  </a:pathLst>
                </a:custGeom>
                <a:gradFill>
                  <a:gsLst>
                    <a:gs pos="17000">
                      <a:srgbClr val="000000">
                        <a:alpha val="46000"/>
                      </a:srgbClr>
                    </a:gs>
                    <a:gs pos="34000">
                      <a:srgbClr val="000000">
                        <a:alpha val="43000"/>
                      </a:srgbClr>
                    </a:gs>
                    <a:gs pos="65000">
                      <a:srgbClr val="000000">
                        <a:alpha val="10000"/>
                      </a:srgbClr>
                    </a:gs>
                    <a:gs pos="51000">
                      <a:schemeClr val="tx1">
                        <a:alpha val="20000"/>
                      </a:schemeClr>
                    </a:gs>
                    <a:gs pos="78000">
                      <a:schemeClr val="tx1">
                        <a:alpha val="5000"/>
                      </a:schemeClr>
                    </a:gs>
                    <a:gs pos="0">
                      <a:schemeClr val="tx1"/>
                    </a:gs>
                    <a:gs pos="100000">
                      <a:schemeClr val="tx1">
                        <a:alpha val="0"/>
                      </a:schemeClr>
                    </a:gs>
                  </a:gsLst>
                  <a:lin ang="5400000" scaled="0"/>
                </a:gradFill>
                <a:ln>
                  <a:noFill/>
                </a:ln>
                <a:effectLst>
                  <a:softEdge rad="43180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451150"/>
                  <a:endParaRPr lang="zh-CN" altLang="en-US" sz="2847">
                    <a:solidFill>
                      <a:prstClr val="white"/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04" name="椭圆 103">
                  <a:extLst>
                    <a:ext uri="{FF2B5EF4-FFF2-40B4-BE49-F238E27FC236}">
                      <a16:creationId xmlns:a16="http://schemas.microsoft.com/office/drawing/2014/main" id="{AD468533-87AD-4D95-928A-77AF4E841224}"/>
                    </a:ext>
                  </a:extLst>
                </p:cNvPr>
                <p:cNvSpPr/>
                <p:nvPr/>
              </p:nvSpPr>
              <p:spPr>
                <a:xfrm>
                  <a:off x="7567583" y="3243359"/>
                  <a:ext cx="1344545" cy="1344543"/>
                </a:xfrm>
                <a:prstGeom prst="ellipse">
                  <a:avLst/>
                </a:prstGeom>
                <a:gradFill>
                  <a:gsLst>
                    <a:gs pos="43000">
                      <a:srgbClr val="F7F7F7"/>
                    </a:gs>
                    <a:gs pos="0">
                      <a:schemeClr val="bg1">
                        <a:alpha val="99000"/>
                      </a:schemeClr>
                    </a:gs>
                    <a:gs pos="100000">
                      <a:srgbClr val="B8C0C0"/>
                    </a:gs>
                  </a:gsLst>
                  <a:lin ang="2700000" scaled="1"/>
                </a:gradFill>
                <a:ln>
                  <a:noFill/>
                </a:ln>
                <a:effectLst>
                  <a:outerShdw blurRad="177800" dist="139700" dir="2700000" algn="tl" rotWithShape="0">
                    <a:srgbClr val="494949">
                      <a:alpha val="4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451150"/>
                  <a:endParaRPr lang="zh-CN" altLang="en-US" sz="2847">
                    <a:solidFill>
                      <a:prstClr val="white"/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05" name="椭圆 104">
                  <a:extLst>
                    <a:ext uri="{FF2B5EF4-FFF2-40B4-BE49-F238E27FC236}">
                      <a16:creationId xmlns:a16="http://schemas.microsoft.com/office/drawing/2014/main" id="{52639C10-E013-4B44-89D7-3C4FF731E3C7}"/>
                    </a:ext>
                  </a:extLst>
                </p:cNvPr>
                <p:cNvSpPr/>
                <p:nvPr/>
              </p:nvSpPr>
              <p:spPr>
                <a:xfrm>
                  <a:off x="7380501" y="3019186"/>
                  <a:ext cx="1596492" cy="1596495"/>
                </a:xfrm>
                <a:prstGeom prst="ellipse">
                  <a:avLst/>
                </a:prstGeom>
                <a:gradFill>
                  <a:gsLst>
                    <a:gs pos="39000">
                      <a:schemeClr val="bg1"/>
                    </a:gs>
                    <a:gs pos="53000">
                      <a:srgbClr val="F7F7F7"/>
                    </a:gs>
                    <a:gs pos="11000">
                      <a:schemeClr val="bg1">
                        <a:alpha val="99000"/>
                      </a:schemeClr>
                    </a:gs>
                    <a:gs pos="100000">
                      <a:srgbClr val="B8C0C0"/>
                    </a:gs>
                  </a:gsLst>
                  <a:lin ang="2700000" scaled="1"/>
                </a:gradFill>
                <a:ln>
                  <a:noFill/>
                </a:ln>
                <a:effectLst>
                  <a:innerShdw blurRad="520700" dist="177800" dir="2700000">
                    <a:srgbClr val="5F6D6C">
                      <a:alpha val="36000"/>
                    </a:srgb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451150"/>
                  <a:endParaRPr lang="zh-CN" altLang="en-US" sz="2847">
                    <a:solidFill>
                      <a:prstClr val="white"/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68" name="组合 67">
                <a:extLst>
                  <a:ext uri="{FF2B5EF4-FFF2-40B4-BE49-F238E27FC236}">
                    <a16:creationId xmlns:a16="http://schemas.microsoft.com/office/drawing/2014/main" id="{A95A9E1D-65E9-4617-A1C2-477778FBCECA}"/>
                  </a:ext>
                </a:extLst>
              </p:cNvPr>
              <p:cNvGrpSpPr/>
              <p:nvPr/>
            </p:nvGrpSpPr>
            <p:grpSpPr>
              <a:xfrm>
                <a:off x="5551304" y="3371678"/>
                <a:ext cx="618124" cy="622340"/>
                <a:chOff x="3771900" y="3200403"/>
                <a:chExt cx="2011680" cy="2025393"/>
              </a:xfrm>
              <a:solidFill>
                <a:srgbClr val="01ACBE"/>
              </a:solidFill>
            </p:grpSpPr>
            <p:sp>
              <p:nvSpPr>
                <p:cNvPr id="99" name="任意多边形 83">
                  <a:extLst>
                    <a:ext uri="{FF2B5EF4-FFF2-40B4-BE49-F238E27FC236}">
                      <a16:creationId xmlns:a16="http://schemas.microsoft.com/office/drawing/2014/main" id="{F3AF0D00-D58E-4F99-AAB8-3BA0218AEB2B}"/>
                    </a:ext>
                  </a:extLst>
                </p:cNvPr>
                <p:cNvSpPr/>
                <p:nvPr/>
              </p:nvSpPr>
              <p:spPr>
                <a:xfrm>
                  <a:off x="3775164" y="3370221"/>
                  <a:ext cx="770709" cy="796835"/>
                </a:xfrm>
                <a:custGeom>
                  <a:avLst/>
                  <a:gdLst>
                    <a:gd name="connsiteX0" fmla="*/ 0 w 770708"/>
                    <a:gd name="connsiteY0" fmla="*/ 104503 h 796834"/>
                    <a:gd name="connsiteX1" fmla="*/ 0 w 770708"/>
                    <a:gd name="connsiteY1" fmla="*/ 796834 h 796834"/>
                    <a:gd name="connsiteX2" fmla="*/ 770708 w 770708"/>
                    <a:gd name="connsiteY2" fmla="*/ 770709 h 796834"/>
                    <a:gd name="connsiteX3" fmla="*/ 770708 w 770708"/>
                    <a:gd name="connsiteY3" fmla="*/ 0 h 796834"/>
                    <a:gd name="connsiteX4" fmla="*/ 0 w 770708"/>
                    <a:gd name="connsiteY4" fmla="*/ 104503 h 796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0708" h="796834">
                      <a:moveTo>
                        <a:pt x="0" y="104503"/>
                      </a:moveTo>
                      <a:lnTo>
                        <a:pt x="0" y="796834"/>
                      </a:lnTo>
                      <a:lnTo>
                        <a:pt x="770708" y="770709"/>
                      </a:lnTo>
                      <a:lnTo>
                        <a:pt x="770708" y="0"/>
                      </a:lnTo>
                      <a:lnTo>
                        <a:pt x="0" y="104503"/>
                      </a:lnTo>
                      <a:close/>
                    </a:path>
                  </a:pathLst>
                </a:cu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451150"/>
                  <a:endParaRPr lang="zh-CN" altLang="en-US" sz="2847">
                    <a:solidFill>
                      <a:prstClr val="white"/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00" name="任意多边形 84">
                  <a:extLst>
                    <a:ext uri="{FF2B5EF4-FFF2-40B4-BE49-F238E27FC236}">
                      <a16:creationId xmlns:a16="http://schemas.microsoft.com/office/drawing/2014/main" id="{0FC354C0-7A58-48CB-B04C-4B39661CC489}"/>
                    </a:ext>
                  </a:extLst>
                </p:cNvPr>
                <p:cNvSpPr/>
                <p:nvPr/>
              </p:nvSpPr>
              <p:spPr>
                <a:xfrm>
                  <a:off x="4704586" y="3200403"/>
                  <a:ext cx="1078994" cy="937258"/>
                </a:xfrm>
                <a:custGeom>
                  <a:avLst/>
                  <a:gdLst>
                    <a:gd name="connsiteX0" fmla="*/ 0 w 1078992"/>
                    <a:gd name="connsiteY0" fmla="*/ 155448 h 937260"/>
                    <a:gd name="connsiteX1" fmla="*/ 1078992 w 1078992"/>
                    <a:gd name="connsiteY1" fmla="*/ 0 h 937260"/>
                    <a:gd name="connsiteX2" fmla="*/ 1078992 w 1078992"/>
                    <a:gd name="connsiteY2" fmla="*/ 928116 h 937260"/>
                    <a:gd name="connsiteX3" fmla="*/ 9144 w 1078992"/>
                    <a:gd name="connsiteY3" fmla="*/ 937260 h 937260"/>
                    <a:gd name="connsiteX4" fmla="*/ 0 w 1078992"/>
                    <a:gd name="connsiteY4" fmla="*/ 155448 h 937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78992" h="937260">
                      <a:moveTo>
                        <a:pt x="0" y="155448"/>
                      </a:moveTo>
                      <a:lnTo>
                        <a:pt x="1078992" y="0"/>
                      </a:lnTo>
                      <a:lnTo>
                        <a:pt x="1078992" y="928116"/>
                      </a:lnTo>
                      <a:lnTo>
                        <a:pt x="9144" y="937260"/>
                      </a:lnTo>
                      <a:lnTo>
                        <a:pt x="0" y="155448"/>
                      </a:lnTo>
                      <a:close/>
                    </a:path>
                  </a:pathLst>
                </a:cu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451150"/>
                  <a:endParaRPr lang="zh-CN" altLang="en-US" sz="2847">
                    <a:solidFill>
                      <a:prstClr val="white"/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01" name="任意多边形 85">
                  <a:extLst>
                    <a:ext uri="{FF2B5EF4-FFF2-40B4-BE49-F238E27FC236}">
                      <a16:creationId xmlns:a16="http://schemas.microsoft.com/office/drawing/2014/main" id="{3BADA4B2-F4B9-47E2-AD75-8C78BA338E9A}"/>
                    </a:ext>
                  </a:extLst>
                </p:cNvPr>
                <p:cNvSpPr/>
                <p:nvPr/>
              </p:nvSpPr>
              <p:spPr>
                <a:xfrm>
                  <a:off x="3771900" y="4279397"/>
                  <a:ext cx="772670" cy="786382"/>
                </a:xfrm>
                <a:custGeom>
                  <a:avLst/>
                  <a:gdLst>
                    <a:gd name="connsiteX0" fmla="*/ 0 w 772668"/>
                    <a:gd name="connsiteY0" fmla="*/ 0 h 786384"/>
                    <a:gd name="connsiteX1" fmla="*/ 772668 w 772668"/>
                    <a:gd name="connsiteY1" fmla="*/ 13716 h 786384"/>
                    <a:gd name="connsiteX2" fmla="*/ 772668 w 772668"/>
                    <a:gd name="connsiteY2" fmla="*/ 786384 h 786384"/>
                    <a:gd name="connsiteX3" fmla="*/ 4572 w 772668"/>
                    <a:gd name="connsiteY3" fmla="*/ 667512 h 786384"/>
                    <a:gd name="connsiteX4" fmla="*/ 0 w 772668"/>
                    <a:gd name="connsiteY4" fmla="*/ 0 h 786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72668" h="786384">
                      <a:moveTo>
                        <a:pt x="0" y="0"/>
                      </a:moveTo>
                      <a:lnTo>
                        <a:pt x="772668" y="13716"/>
                      </a:lnTo>
                      <a:lnTo>
                        <a:pt x="772668" y="786384"/>
                      </a:lnTo>
                      <a:lnTo>
                        <a:pt x="4572" y="6675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451150"/>
                  <a:endParaRPr lang="zh-CN" altLang="en-US" sz="2847">
                    <a:solidFill>
                      <a:prstClr val="white"/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02" name="任意多边形 86">
                  <a:extLst>
                    <a:ext uri="{FF2B5EF4-FFF2-40B4-BE49-F238E27FC236}">
                      <a16:creationId xmlns:a16="http://schemas.microsoft.com/office/drawing/2014/main" id="{8AAD7AB8-BC98-495F-980C-A31CC234F4C2}"/>
                    </a:ext>
                  </a:extLst>
                </p:cNvPr>
                <p:cNvSpPr/>
                <p:nvPr/>
              </p:nvSpPr>
              <p:spPr>
                <a:xfrm>
                  <a:off x="4704586" y="4293110"/>
                  <a:ext cx="1076203" cy="932686"/>
                </a:xfrm>
                <a:custGeom>
                  <a:avLst/>
                  <a:gdLst>
                    <a:gd name="connsiteX0" fmla="*/ 0 w 1092708"/>
                    <a:gd name="connsiteY0" fmla="*/ 0 h 932688"/>
                    <a:gd name="connsiteX1" fmla="*/ 0 w 1092708"/>
                    <a:gd name="connsiteY1" fmla="*/ 795528 h 932688"/>
                    <a:gd name="connsiteX2" fmla="*/ 1092708 w 1092708"/>
                    <a:gd name="connsiteY2" fmla="*/ 932688 h 932688"/>
                    <a:gd name="connsiteX3" fmla="*/ 1092708 w 1092708"/>
                    <a:gd name="connsiteY3" fmla="*/ 9144 h 932688"/>
                    <a:gd name="connsiteX4" fmla="*/ 0 w 1092708"/>
                    <a:gd name="connsiteY4" fmla="*/ 0 h 932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92708" h="932688">
                      <a:moveTo>
                        <a:pt x="0" y="0"/>
                      </a:moveTo>
                      <a:lnTo>
                        <a:pt x="0" y="795528"/>
                      </a:lnTo>
                      <a:lnTo>
                        <a:pt x="1092708" y="932688"/>
                      </a:lnTo>
                      <a:lnTo>
                        <a:pt x="1092708" y="914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451150"/>
                  <a:endParaRPr lang="zh-CN" altLang="en-US" sz="2847">
                    <a:solidFill>
                      <a:prstClr val="white"/>
                    </a:solidFill>
                    <a:latin typeface="Arial" panose="020B0604020202020204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</p:grpSp>
        </p:grpSp>
      </p:grpSp>
      <p:grpSp>
        <p:nvGrpSpPr>
          <p:cNvPr id="109" name="组合 108">
            <a:extLst>
              <a:ext uri="{FF2B5EF4-FFF2-40B4-BE49-F238E27FC236}">
                <a16:creationId xmlns:a16="http://schemas.microsoft.com/office/drawing/2014/main" id="{47D1FF85-B977-403A-AF80-0667EECC34B5}"/>
              </a:ext>
            </a:extLst>
          </p:cNvPr>
          <p:cNvGrpSpPr/>
          <p:nvPr/>
        </p:nvGrpSpPr>
        <p:grpSpPr>
          <a:xfrm>
            <a:off x="6937187" y="4108992"/>
            <a:ext cx="3839187" cy="1437315"/>
            <a:chOff x="409575" y="3595688"/>
            <a:chExt cx="1424851" cy="523050"/>
          </a:xfrm>
        </p:grpSpPr>
        <p:pic>
          <p:nvPicPr>
            <p:cNvPr id="110" name="Picture 20">
              <a:extLst>
                <a:ext uri="{FF2B5EF4-FFF2-40B4-BE49-F238E27FC236}">
                  <a16:creationId xmlns:a16="http://schemas.microsoft.com/office/drawing/2014/main" id="{E7E3F9F5-9291-4C37-B212-4A4E90482B58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09575" y="3595688"/>
              <a:ext cx="720000" cy="504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pic>
          <p:nvPicPr>
            <p:cNvPr id="111" name="Picture 21">
              <a:extLst>
                <a:ext uri="{FF2B5EF4-FFF2-40B4-BE49-F238E27FC236}">
                  <a16:creationId xmlns:a16="http://schemas.microsoft.com/office/drawing/2014/main" id="{EA9F64B7-B2DA-4AFB-90A0-8D3B171D9D2B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19125" y="3600450"/>
              <a:ext cx="720000" cy="504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pic>
          <p:nvPicPr>
            <p:cNvPr id="112" name="Picture 9">
              <a:extLst>
                <a:ext uri="{FF2B5EF4-FFF2-40B4-BE49-F238E27FC236}">
                  <a16:creationId xmlns:a16="http://schemas.microsoft.com/office/drawing/2014/main" id="{E2865752-06F0-4BB0-9FEA-957962D59276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852488" y="3605213"/>
              <a:ext cx="720000" cy="504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pic>
          <p:nvPicPr>
            <p:cNvPr id="113" name="Picture 23">
              <a:extLst>
                <a:ext uri="{FF2B5EF4-FFF2-40B4-BE49-F238E27FC236}">
                  <a16:creationId xmlns:a16="http://schemas.microsoft.com/office/drawing/2014/main" id="{0517BFB4-859F-4A11-92F0-6ABE22635E4B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114426" y="3614738"/>
              <a:ext cx="720000" cy="504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</p:grpSp>
      <p:sp>
        <p:nvSpPr>
          <p:cNvPr id="75" name="文本框 74">
            <a:extLst>
              <a:ext uri="{FF2B5EF4-FFF2-40B4-BE49-F238E27FC236}">
                <a16:creationId xmlns:a16="http://schemas.microsoft.com/office/drawing/2014/main" id="{BE24EA2B-9EC1-464B-B87C-AFE4D8B4F2FD}"/>
              </a:ext>
            </a:extLst>
          </p:cNvPr>
          <p:cNvSpPr txBox="1"/>
          <p:nvPr/>
        </p:nvSpPr>
        <p:spPr>
          <a:xfrm>
            <a:off x="1520486" y="4970049"/>
            <a:ext cx="4420265" cy="666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80990" lvl="1" indent="-380990">
              <a:spcAft>
                <a:spcPts val="1600"/>
              </a:spcAft>
              <a:buFont typeface="Wingdings" panose="05000000000000000000" pitchFamily="2" charset="2"/>
              <a:buChar char="Ø"/>
            </a:pPr>
            <a:r>
              <a:rPr kumimoji="1" lang="zh-CN" altLang="en-US" sz="1867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自主产权</a:t>
            </a:r>
            <a:r>
              <a:rPr kumimoji="1" lang="zh-CN" altLang="en-US" sz="1867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检索系统在中央网信办稳定运行</a:t>
            </a:r>
            <a:r>
              <a:rPr kumimoji="1" lang="en-US" altLang="zh-CN" sz="1867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kumimoji="1" lang="zh-CN" altLang="en-US" sz="1867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年，</a:t>
            </a:r>
            <a:r>
              <a:rPr kumimoji="1" lang="zh-CN" altLang="en-US" sz="1867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实现</a:t>
            </a:r>
            <a:r>
              <a:rPr kumimoji="1" lang="zh-CN" altLang="en-US" sz="1867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亿级</a:t>
            </a:r>
            <a:r>
              <a:rPr kumimoji="1" lang="zh-CN" altLang="en-US" sz="1867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数据</a:t>
            </a:r>
            <a:r>
              <a:rPr kumimoji="1" lang="zh-CN" altLang="en-US" sz="1867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秒级</a:t>
            </a:r>
            <a:r>
              <a:rPr kumimoji="1" lang="zh-CN" altLang="en-US" sz="1867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响应</a:t>
            </a:r>
            <a:endParaRPr kumimoji="1" lang="en-US" altLang="zh-CN" sz="1867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文本框 75">
            <a:extLst>
              <a:ext uri="{FF2B5EF4-FFF2-40B4-BE49-F238E27FC236}">
                <a16:creationId xmlns:a16="http://schemas.microsoft.com/office/drawing/2014/main" id="{D6E79E52-63E3-4525-A027-04548740ED14}"/>
              </a:ext>
            </a:extLst>
          </p:cNvPr>
          <p:cNvSpPr txBox="1"/>
          <p:nvPr/>
        </p:nvSpPr>
        <p:spPr>
          <a:xfrm>
            <a:off x="1567820" y="2619557"/>
            <a:ext cx="4007481" cy="379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80990" lvl="1" indent="-380990">
              <a:spcAft>
                <a:spcPts val="1600"/>
              </a:spcAft>
              <a:buFont typeface="Wingdings" panose="05000000000000000000" pitchFamily="2" charset="2"/>
              <a:buChar char="Ø"/>
            </a:pPr>
            <a:r>
              <a:rPr kumimoji="1" lang="zh-CN" altLang="en-US" sz="1867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流分析技术</a:t>
            </a:r>
            <a:r>
              <a:rPr kumimoji="1" lang="zh-CN" altLang="en-US" sz="1867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国际领先</a:t>
            </a:r>
            <a:endParaRPr kumimoji="1" lang="en-US" altLang="zh-CN" sz="1867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文本框 77">
            <a:extLst>
              <a:ext uri="{FF2B5EF4-FFF2-40B4-BE49-F238E27FC236}">
                <a16:creationId xmlns:a16="http://schemas.microsoft.com/office/drawing/2014/main" id="{BDDCDA28-4621-45D8-8C6B-0CCCC61B510C}"/>
              </a:ext>
            </a:extLst>
          </p:cNvPr>
          <p:cNvSpPr txBox="1"/>
          <p:nvPr/>
        </p:nvSpPr>
        <p:spPr>
          <a:xfrm>
            <a:off x="6484694" y="1270836"/>
            <a:ext cx="4744173" cy="9131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594" indent="-228594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zh-CN" altLang="en-US" sz="1467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性能较</a:t>
            </a:r>
            <a:r>
              <a:rPr lang="en-US" altLang="zh-CN" sz="1467" b="1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Flink</a:t>
            </a:r>
            <a:r>
              <a:rPr lang="zh-CN" altLang="en-US" sz="1467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提高</a:t>
            </a:r>
            <a:r>
              <a:rPr lang="en-US" altLang="zh-CN" sz="1467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467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</a:t>
            </a:r>
          </a:p>
          <a:p>
            <a:pPr marL="228594" indent="-228594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zh-CN" altLang="en-US" sz="1467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性能较</a:t>
            </a:r>
            <a:r>
              <a:rPr lang="en-US" altLang="zh-CN" sz="1467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Spark Streaming</a:t>
            </a:r>
            <a:r>
              <a:rPr lang="zh-CN" altLang="en-US" sz="1467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提高</a:t>
            </a:r>
            <a:r>
              <a:rPr lang="en-US" altLang="zh-CN" sz="1467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15.8</a:t>
            </a:r>
            <a:r>
              <a:rPr lang="zh-CN" altLang="en-US" sz="1467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</a:t>
            </a:r>
            <a:endParaRPr lang="en-US" altLang="zh-CN" sz="1467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8594" indent="-228594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zh-CN" altLang="en-US" sz="1467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荣获</a:t>
            </a:r>
            <a:r>
              <a:rPr lang="en-US" altLang="zh-CN" sz="1467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  <a:r>
              <a:rPr lang="zh-CN" altLang="en-US" sz="1467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</a:t>
            </a:r>
            <a:r>
              <a:rPr lang="en-US" altLang="zh-CN" sz="1467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ClickHouse</a:t>
            </a:r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开源社区贡献奖</a:t>
            </a:r>
          </a:p>
        </p:txBody>
      </p:sp>
      <p:grpSp>
        <p:nvGrpSpPr>
          <p:cNvPr id="79" name="组合 126">
            <a:extLst>
              <a:ext uri="{FF2B5EF4-FFF2-40B4-BE49-F238E27FC236}">
                <a16:creationId xmlns:a16="http://schemas.microsoft.com/office/drawing/2014/main" id="{90E1043A-10C4-49FA-AC3F-7B814C677F99}"/>
              </a:ext>
            </a:extLst>
          </p:cNvPr>
          <p:cNvGrpSpPr/>
          <p:nvPr/>
        </p:nvGrpSpPr>
        <p:grpSpPr>
          <a:xfrm>
            <a:off x="380597" y="2224407"/>
            <a:ext cx="1193135" cy="1193135"/>
            <a:chOff x="939865" y="2900430"/>
            <a:chExt cx="1537803" cy="1537803"/>
          </a:xfrm>
        </p:grpSpPr>
        <p:sp>
          <p:nvSpPr>
            <p:cNvPr id="80" name="椭圆 79">
              <a:extLst>
                <a:ext uri="{FF2B5EF4-FFF2-40B4-BE49-F238E27FC236}">
                  <a16:creationId xmlns:a16="http://schemas.microsoft.com/office/drawing/2014/main" id="{794F7853-7109-4C86-9082-381BB2497F41}"/>
                </a:ext>
              </a:extLst>
            </p:cNvPr>
            <p:cNvSpPr/>
            <p:nvPr/>
          </p:nvSpPr>
          <p:spPr>
            <a:xfrm>
              <a:off x="939865" y="2900430"/>
              <a:ext cx="1537803" cy="1537803"/>
            </a:xfrm>
            <a:prstGeom prst="ellipse">
              <a:avLst/>
            </a:prstGeom>
            <a:solidFill>
              <a:srgbClr val="2862AA">
                <a:alpha val="902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133">
                <a:solidFill>
                  <a:prstClr val="white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81" name="椭圆 80">
              <a:extLst>
                <a:ext uri="{FF2B5EF4-FFF2-40B4-BE49-F238E27FC236}">
                  <a16:creationId xmlns:a16="http://schemas.microsoft.com/office/drawing/2014/main" id="{8417CD3F-625D-44C0-B5F8-7D6B77A8237A}"/>
                </a:ext>
              </a:extLst>
            </p:cNvPr>
            <p:cNvSpPr/>
            <p:nvPr/>
          </p:nvSpPr>
          <p:spPr>
            <a:xfrm>
              <a:off x="1023685" y="2983672"/>
              <a:ext cx="1362543" cy="1362543"/>
            </a:xfrm>
            <a:prstGeom prst="ellipse">
              <a:avLst/>
            </a:prstGeom>
            <a:solidFill>
              <a:srgbClr val="2862AA">
                <a:alpha val="38039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133">
                <a:solidFill>
                  <a:prstClr val="white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82" name="椭圆 81">
              <a:extLst>
                <a:ext uri="{FF2B5EF4-FFF2-40B4-BE49-F238E27FC236}">
                  <a16:creationId xmlns:a16="http://schemas.microsoft.com/office/drawing/2014/main" id="{4404A114-C371-44A3-95DD-4A62590F1E80}"/>
                </a:ext>
              </a:extLst>
            </p:cNvPr>
            <p:cNvSpPr/>
            <p:nvPr/>
          </p:nvSpPr>
          <p:spPr>
            <a:xfrm>
              <a:off x="1137985" y="3096652"/>
              <a:ext cx="1136583" cy="1136583"/>
            </a:xfrm>
            <a:prstGeom prst="ellipse">
              <a:avLst/>
            </a:prstGeom>
            <a:solidFill>
              <a:srgbClr val="2862A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133">
                <a:solidFill>
                  <a:prstClr val="white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90" name="矩形 89">
              <a:extLst>
                <a:ext uri="{FF2B5EF4-FFF2-40B4-BE49-F238E27FC236}">
                  <a16:creationId xmlns:a16="http://schemas.microsoft.com/office/drawing/2014/main" id="{ACEBB3CB-302A-4E6F-86C2-CB22E164C6C3}"/>
                </a:ext>
              </a:extLst>
            </p:cNvPr>
            <p:cNvSpPr/>
            <p:nvPr/>
          </p:nvSpPr>
          <p:spPr>
            <a:xfrm>
              <a:off x="1189269" y="3276576"/>
              <a:ext cx="1031383" cy="75370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219170">
                <a:defRPr/>
              </a:pPr>
              <a:r>
                <a:rPr lang="zh-CN" altLang="en-US" sz="16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流分析</a:t>
              </a:r>
              <a:endParaRPr lang="en-US" altLang="zh-CN" sz="1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defTabSz="1219170">
                <a:defRPr/>
              </a:pPr>
              <a:r>
                <a:rPr lang="zh-CN" altLang="en-US" sz="1600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技术</a:t>
              </a:r>
              <a:endParaRPr lang="en-US" altLang="zh-CN" sz="1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805128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753</Words>
  <Application>Microsoft Office PowerPoint</Application>
  <PresentationFormat>宽屏</PresentationFormat>
  <Paragraphs>133</Paragraphs>
  <Slides>5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4" baseType="lpstr">
      <vt:lpstr>Arial Unicode MS</vt:lpstr>
      <vt:lpstr>Avenir Next Medium</vt:lpstr>
      <vt:lpstr>等线</vt:lpstr>
      <vt:lpstr>等线 Light</vt:lpstr>
      <vt:lpstr>微软雅黑</vt:lpstr>
      <vt:lpstr>Arial</vt:lpstr>
      <vt:lpstr>Calibri</vt:lpstr>
      <vt:lpstr>Wingdings</vt:lpstr>
      <vt:lpstr>Office 主题​​</vt:lpstr>
      <vt:lpstr>项目团队</vt:lpstr>
      <vt:lpstr>计算所团队</vt:lpstr>
      <vt:lpstr>计算所团队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</dc:creator>
  <cp:lastModifiedBy>h</cp:lastModifiedBy>
  <cp:revision>10</cp:revision>
  <dcterms:created xsi:type="dcterms:W3CDTF">2025-08-24T08:25:58Z</dcterms:created>
  <dcterms:modified xsi:type="dcterms:W3CDTF">2025-08-24T08:35:49Z</dcterms:modified>
</cp:coreProperties>
</file>