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9" r:id="rId1"/>
  </p:sldMasterIdLst>
  <p:notesMasterIdLst>
    <p:notesMasterId r:id="rId17"/>
  </p:notesMasterIdLst>
  <p:handoutMasterIdLst>
    <p:handoutMasterId r:id="rId18"/>
  </p:handoutMasterIdLst>
  <p:sldIdLst>
    <p:sldId id="631" r:id="rId2"/>
    <p:sldId id="647" r:id="rId3"/>
    <p:sldId id="649" r:id="rId4"/>
    <p:sldId id="653" r:id="rId5"/>
    <p:sldId id="651" r:id="rId6"/>
    <p:sldId id="644" r:id="rId7"/>
    <p:sldId id="640" r:id="rId8"/>
    <p:sldId id="641" r:id="rId9"/>
    <p:sldId id="655" r:id="rId10"/>
    <p:sldId id="656" r:id="rId11"/>
    <p:sldId id="659" r:id="rId12"/>
    <p:sldId id="634" r:id="rId13"/>
    <p:sldId id="636" r:id="rId14"/>
    <p:sldId id="658" r:id="rId15"/>
    <p:sldId id="615" r:id="rId16"/>
  </p:sldIdLst>
  <p:sldSz cx="11520488" cy="6480175"/>
  <p:notesSz cx="6858000" cy="9144000"/>
  <p:defaultTextStyle>
    <a:defPPr>
      <a:defRPr lang="zh-CN"/>
    </a:defPPr>
    <a:lvl1pPr marL="0" algn="l" defTabSz="1206117" rtl="0" eaLnBrk="1" latinLnBrk="0" hangingPunct="1">
      <a:defRPr sz="2400" kern="1200">
        <a:solidFill>
          <a:schemeClr val="tx1"/>
        </a:solidFill>
        <a:latin typeface="+mn-lt"/>
        <a:ea typeface="+mn-ea"/>
        <a:cs typeface="+mn-cs"/>
      </a:defRPr>
    </a:lvl1pPr>
    <a:lvl2pPr marL="603059" algn="l" defTabSz="1206117" rtl="0" eaLnBrk="1" latinLnBrk="0" hangingPunct="1">
      <a:defRPr sz="2400" kern="1200">
        <a:solidFill>
          <a:schemeClr val="tx1"/>
        </a:solidFill>
        <a:latin typeface="+mn-lt"/>
        <a:ea typeface="+mn-ea"/>
        <a:cs typeface="+mn-cs"/>
      </a:defRPr>
    </a:lvl2pPr>
    <a:lvl3pPr marL="1206117" algn="l" defTabSz="1206117" rtl="0" eaLnBrk="1" latinLnBrk="0" hangingPunct="1">
      <a:defRPr sz="2400" kern="1200">
        <a:solidFill>
          <a:schemeClr val="tx1"/>
        </a:solidFill>
        <a:latin typeface="+mn-lt"/>
        <a:ea typeface="+mn-ea"/>
        <a:cs typeface="+mn-cs"/>
      </a:defRPr>
    </a:lvl3pPr>
    <a:lvl4pPr marL="1809177" algn="l" defTabSz="1206117" rtl="0" eaLnBrk="1" latinLnBrk="0" hangingPunct="1">
      <a:defRPr sz="2400" kern="1200">
        <a:solidFill>
          <a:schemeClr val="tx1"/>
        </a:solidFill>
        <a:latin typeface="+mn-lt"/>
        <a:ea typeface="+mn-ea"/>
        <a:cs typeface="+mn-cs"/>
      </a:defRPr>
    </a:lvl4pPr>
    <a:lvl5pPr marL="2412232" algn="l" defTabSz="1206117" rtl="0" eaLnBrk="1" latinLnBrk="0" hangingPunct="1">
      <a:defRPr sz="2400" kern="1200">
        <a:solidFill>
          <a:schemeClr val="tx1"/>
        </a:solidFill>
        <a:latin typeface="+mn-lt"/>
        <a:ea typeface="+mn-ea"/>
        <a:cs typeface="+mn-cs"/>
      </a:defRPr>
    </a:lvl5pPr>
    <a:lvl6pPr marL="3015292" algn="l" defTabSz="1206117" rtl="0" eaLnBrk="1" latinLnBrk="0" hangingPunct="1">
      <a:defRPr sz="2400" kern="1200">
        <a:solidFill>
          <a:schemeClr val="tx1"/>
        </a:solidFill>
        <a:latin typeface="+mn-lt"/>
        <a:ea typeface="+mn-ea"/>
        <a:cs typeface="+mn-cs"/>
      </a:defRPr>
    </a:lvl6pPr>
    <a:lvl7pPr marL="3618348" algn="l" defTabSz="1206117" rtl="0" eaLnBrk="1" latinLnBrk="0" hangingPunct="1">
      <a:defRPr sz="2400" kern="1200">
        <a:solidFill>
          <a:schemeClr val="tx1"/>
        </a:solidFill>
        <a:latin typeface="+mn-lt"/>
        <a:ea typeface="+mn-ea"/>
        <a:cs typeface="+mn-cs"/>
      </a:defRPr>
    </a:lvl7pPr>
    <a:lvl8pPr marL="4221407" algn="l" defTabSz="1206117" rtl="0" eaLnBrk="1" latinLnBrk="0" hangingPunct="1">
      <a:defRPr sz="2400" kern="1200">
        <a:solidFill>
          <a:schemeClr val="tx1"/>
        </a:solidFill>
        <a:latin typeface="+mn-lt"/>
        <a:ea typeface="+mn-ea"/>
        <a:cs typeface="+mn-cs"/>
      </a:defRPr>
    </a:lvl8pPr>
    <a:lvl9pPr marL="4824466" algn="l" defTabSz="120611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24" userDrawn="1">
          <p15:clr>
            <a:srgbClr val="A4A3A4"/>
          </p15:clr>
        </p15:guide>
        <p15:guide id="2" pos="3395" userDrawn="1">
          <p15:clr>
            <a:srgbClr val="A4A3A4"/>
          </p15:clr>
        </p15:guide>
        <p15:guide id="3" orient="horz" pos="2041" userDrawn="1">
          <p15:clr>
            <a:srgbClr val="A4A3A4"/>
          </p15:clr>
        </p15:guide>
        <p15:guide id="4" pos="3629"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4B85"/>
    <a:srgbClr val="1A4E85"/>
    <a:srgbClr val="EC6C00"/>
    <a:srgbClr val="2981D1"/>
    <a:srgbClr val="C40010"/>
    <a:srgbClr val="E7000C"/>
    <a:srgbClr val="5600ED"/>
    <a:srgbClr val="1C9E91"/>
    <a:srgbClr val="FF00FF"/>
    <a:srgbClr val="4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D083AE6-46FA-4A59-8FB0-9F97EB10719F}" styleName="浅色样式 3 - 强调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autoAdjust="0"/>
    <p:restoredTop sz="85268" autoAdjust="0"/>
  </p:normalViewPr>
  <p:slideViewPr>
    <p:cSldViewPr>
      <p:cViewPr varScale="1">
        <p:scale>
          <a:sx n="126" d="100"/>
          <a:sy n="126" d="100"/>
        </p:scale>
        <p:origin x="960" y="176"/>
      </p:cViewPr>
      <p:guideLst>
        <p:guide orient="horz" pos="3024"/>
        <p:guide pos="3395"/>
        <p:guide orient="horz" pos="2041"/>
        <p:guide pos="3629"/>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E5879B-2CAF-48E1-ACF9-80F8CDF19927}" type="doc">
      <dgm:prSet loTypeId="urn:microsoft.com/office/officeart/2009/3/layout/OpposingIdeas" loCatId="relationship" qsTypeId="urn:microsoft.com/office/officeart/2005/8/quickstyle/simple2" qsCatId="simple" csTypeId="urn:microsoft.com/office/officeart/2005/8/colors/accent0_2" csCatId="mainScheme" phldr="1"/>
      <dgm:spPr/>
      <dgm:t>
        <a:bodyPr/>
        <a:lstStyle/>
        <a:p>
          <a:endParaRPr lang="zh-CN" altLang="en-US"/>
        </a:p>
      </dgm:t>
    </dgm:pt>
    <dgm:pt modelId="{586B5F46-BECC-418D-996F-9214EFF80768}">
      <dgm:prSet phldrT="[文本]"/>
      <dgm:spPr>
        <a:gradFill rotWithShape="0">
          <a:gsLst>
            <a:gs pos="52000">
              <a:schemeClr val="accent1">
                <a:lumMod val="50000"/>
              </a:schemeClr>
            </a:gs>
            <a:gs pos="0">
              <a:schemeClr val="accent1">
                <a:lumMod val="75000"/>
              </a:schemeClr>
            </a:gs>
            <a:gs pos="100000">
              <a:srgbClr val="2E4B85"/>
            </a:gs>
          </a:gsLst>
          <a:lin ang="1200000" scaled="0"/>
        </a:gradFill>
        <a:ln>
          <a:noFill/>
        </a:ln>
      </dgm:spPr>
      <dgm:t>
        <a:bodyPr/>
        <a:lstStyle/>
        <a:p>
          <a:r>
            <a:rPr lang="zh-CN" altLang="en-US" b="1" cap="none" spc="0" dirty="0">
              <a:ln w="6600">
                <a:noFill/>
                <a:prstDash val="solid"/>
              </a:ln>
              <a:solidFill>
                <a:schemeClr val="bg1"/>
              </a:solidFill>
              <a:effectLst>
                <a:outerShdw dist="38100" dir="2700000" algn="tl" rotWithShape="0">
                  <a:schemeClr val="accent2"/>
                </a:outerShdw>
              </a:effectLst>
            </a:rPr>
            <a:t>面向智能体应用</a:t>
          </a:r>
        </a:p>
      </dgm:t>
    </dgm:pt>
    <dgm:pt modelId="{5BEF5A9D-40B6-4278-A25F-1C426293E8E7}" type="parTrans" cxnId="{E65B6B8A-596B-415F-9B6B-387624BF7526}">
      <dgm:prSet/>
      <dgm:spPr/>
      <dgm:t>
        <a:bodyPr/>
        <a:lstStyle/>
        <a:p>
          <a:endParaRPr lang="zh-CN" altLang="en-US"/>
        </a:p>
      </dgm:t>
    </dgm:pt>
    <dgm:pt modelId="{0ED7AF98-C065-49F5-8A26-576EC873CF2D}" type="sibTrans" cxnId="{E65B6B8A-596B-415F-9B6B-387624BF7526}">
      <dgm:prSet/>
      <dgm:spPr/>
      <dgm:t>
        <a:bodyPr/>
        <a:lstStyle/>
        <a:p>
          <a:endParaRPr lang="zh-CN" altLang="en-US"/>
        </a:p>
      </dgm:t>
    </dgm:pt>
    <dgm:pt modelId="{B648C99F-3F7D-445B-9EBF-E06FE860FA7E}">
      <dgm:prSet phldrT="[文本]"/>
      <dgm:spPr/>
      <dgm:t>
        <a:bodyPr/>
        <a:lstStyle/>
        <a:p>
          <a:r>
            <a:rPr lang="zh-CN" altLang="en-US" b="1" dirty="0"/>
            <a:t>实时</a:t>
          </a:r>
          <a:r>
            <a:rPr lang="en-US" altLang="zh-CN" b="1" dirty="0"/>
            <a:t>RAG</a:t>
          </a:r>
          <a:r>
            <a:rPr lang="zh-CN" altLang="en-US" b="1" dirty="0"/>
            <a:t>推理引擎</a:t>
          </a:r>
        </a:p>
      </dgm:t>
    </dgm:pt>
    <dgm:pt modelId="{59412B91-ACF6-420A-9F8D-4AF98C0E9FCC}" type="parTrans" cxnId="{382BBDBD-220B-437C-8B5D-861DEA040C3D}">
      <dgm:prSet/>
      <dgm:spPr/>
      <dgm:t>
        <a:bodyPr/>
        <a:lstStyle/>
        <a:p>
          <a:endParaRPr lang="zh-CN" altLang="en-US"/>
        </a:p>
      </dgm:t>
    </dgm:pt>
    <dgm:pt modelId="{018F7EB3-8F78-467D-9FE1-59A4FD672632}" type="sibTrans" cxnId="{382BBDBD-220B-437C-8B5D-861DEA040C3D}">
      <dgm:prSet/>
      <dgm:spPr/>
      <dgm:t>
        <a:bodyPr/>
        <a:lstStyle/>
        <a:p>
          <a:endParaRPr lang="zh-CN" altLang="en-US"/>
        </a:p>
      </dgm:t>
    </dgm:pt>
    <dgm:pt modelId="{00E740E3-22AB-4561-A4FB-C67513335E39}">
      <dgm:prSet phldrT="[文本]"/>
      <dgm:spPr>
        <a:gradFill rotWithShape="0">
          <a:gsLst>
            <a:gs pos="52000">
              <a:schemeClr val="accent1">
                <a:lumMod val="50000"/>
              </a:schemeClr>
            </a:gs>
            <a:gs pos="0">
              <a:schemeClr val="accent1">
                <a:lumMod val="75000"/>
              </a:schemeClr>
            </a:gs>
            <a:gs pos="100000">
              <a:srgbClr val="2E4B85"/>
            </a:gs>
          </a:gsLst>
          <a:lin ang="1200000" scaled="0"/>
        </a:gradFill>
        <a:ln>
          <a:noFill/>
        </a:ln>
      </dgm:spPr>
      <dgm:t>
        <a:bodyPr/>
        <a:lstStyle/>
        <a:p>
          <a:r>
            <a:rPr lang="zh-CN" altLang="en-US" dirty="0">
              <a:solidFill>
                <a:schemeClr val="bg1"/>
              </a:solidFill>
            </a:rPr>
            <a:t>面向图引擎内核</a:t>
          </a:r>
        </a:p>
      </dgm:t>
    </dgm:pt>
    <dgm:pt modelId="{2BC042F1-1E20-401E-A229-3C298A08B13B}" type="parTrans" cxnId="{CE7E5D2A-5794-42A5-AA57-C45C3EFA3E27}">
      <dgm:prSet/>
      <dgm:spPr/>
      <dgm:t>
        <a:bodyPr/>
        <a:lstStyle/>
        <a:p>
          <a:endParaRPr lang="zh-CN" altLang="en-US"/>
        </a:p>
      </dgm:t>
    </dgm:pt>
    <dgm:pt modelId="{8098052C-6BEB-48D1-9B4A-3DFE83844250}" type="sibTrans" cxnId="{CE7E5D2A-5794-42A5-AA57-C45C3EFA3E27}">
      <dgm:prSet/>
      <dgm:spPr/>
      <dgm:t>
        <a:bodyPr/>
        <a:lstStyle/>
        <a:p>
          <a:endParaRPr lang="zh-CN" altLang="en-US"/>
        </a:p>
      </dgm:t>
    </dgm:pt>
    <dgm:pt modelId="{E94503E0-7FE0-4817-A205-DD4BEDE9FC8A}">
      <dgm:prSet phldrT="[文本]"/>
      <dgm:spPr/>
      <dgm:t>
        <a:bodyPr/>
        <a:lstStyle/>
        <a:p>
          <a:r>
            <a:rPr lang="zh-CN" altLang="en-US" b="1" dirty="0"/>
            <a:t>增量图学习算法</a:t>
          </a:r>
        </a:p>
      </dgm:t>
    </dgm:pt>
    <dgm:pt modelId="{8FBB5356-BED0-4E0A-BDD4-409E44AC8C7D}" type="parTrans" cxnId="{224118E4-0B35-4643-8374-BFA14580EB82}">
      <dgm:prSet/>
      <dgm:spPr/>
      <dgm:t>
        <a:bodyPr/>
        <a:lstStyle/>
        <a:p>
          <a:endParaRPr lang="zh-CN" altLang="en-US"/>
        </a:p>
      </dgm:t>
    </dgm:pt>
    <dgm:pt modelId="{A2889672-1B39-4A6F-9FB8-295B87D15684}" type="sibTrans" cxnId="{224118E4-0B35-4643-8374-BFA14580EB82}">
      <dgm:prSet/>
      <dgm:spPr/>
      <dgm:t>
        <a:bodyPr/>
        <a:lstStyle/>
        <a:p>
          <a:endParaRPr lang="zh-CN" altLang="en-US"/>
        </a:p>
      </dgm:t>
    </dgm:pt>
    <dgm:pt modelId="{5FB3B4F9-2E92-4A0B-9706-6DAC3C41B1C9}">
      <dgm:prSet phldrT="[文本]"/>
      <dgm:spPr/>
      <dgm:t>
        <a:bodyPr/>
        <a:lstStyle/>
        <a:p>
          <a:r>
            <a:rPr lang="zh-CN" dirty="0"/>
            <a:t>多模态索引融合</a:t>
          </a:r>
          <a:endParaRPr lang="zh-CN" altLang="en-US" dirty="0"/>
        </a:p>
      </dgm:t>
    </dgm:pt>
    <dgm:pt modelId="{E8127411-AF61-41C9-A28A-E09E1F752ADC}" type="parTrans" cxnId="{943FF128-B473-4590-818B-C0F541B47A47}">
      <dgm:prSet/>
      <dgm:spPr/>
      <dgm:t>
        <a:bodyPr/>
        <a:lstStyle/>
        <a:p>
          <a:endParaRPr lang="zh-CN" altLang="en-US"/>
        </a:p>
      </dgm:t>
    </dgm:pt>
    <dgm:pt modelId="{2D09395D-6ADB-47CE-AE57-149D87838611}" type="sibTrans" cxnId="{943FF128-B473-4590-818B-C0F541B47A47}">
      <dgm:prSet/>
      <dgm:spPr/>
      <dgm:t>
        <a:bodyPr/>
        <a:lstStyle/>
        <a:p>
          <a:endParaRPr lang="zh-CN" altLang="en-US"/>
        </a:p>
      </dgm:t>
    </dgm:pt>
    <dgm:pt modelId="{FEB8E1DE-72E3-4D0F-BE99-023AEAD70AC5}">
      <dgm:prSet phldrT="[文本]"/>
      <dgm:spPr/>
      <dgm:t>
        <a:bodyPr/>
        <a:lstStyle/>
        <a:p>
          <a:r>
            <a:rPr lang="zh-CN" dirty="0"/>
            <a:t>流式处理架构</a:t>
          </a:r>
          <a:endParaRPr lang="zh-CN" altLang="en-US" dirty="0"/>
        </a:p>
      </dgm:t>
    </dgm:pt>
    <dgm:pt modelId="{FA0EA51A-E527-4FE7-819E-CE076C191B7B}" type="parTrans" cxnId="{45223519-2F8F-4C9C-B8A1-C5700BC60306}">
      <dgm:prSet/>
      <dgm:spPr/>
      <dgm:t>
        <a:bodyPr/>
        <a:lstStyle/>
        <a:p>
          <a:endParaRPr lang="zh-CN" altLang="en-US"/>
        </a:p>
      </dgm:t>
    </dgm:pt>
    <dgm:pt modelId="{B6B3E700-D0FA-4D36-8A15-A857DFC21C42}" type="sibTrans" cxnId="{45223519-2F8F-4C9C-B8A1-C5700BC60306}">
      <dgm:prSet/>
      <dgm:spPr/>
      <dgm:t>
        <a:bodyPr/>
        <a:lstStyle/>
        <a:p>
          <a:endParaRPr lang="zh-CN" altLang="en-US"/>
        </a:p>
      </dgm:t>
    </dgm:pt>
    <dgm:pt modelId="{07D01B35-B788-4B90-837A-FF1320375478}">
      <dgm:prSet phldrT="[文本]"/>
      <dgm:spPr/>
      <dgm:t>
        <a:bodyPr/>
        <a:lstStyle/>
        <a:p>
          <a:r>
            <a:rPr lang="zh-CN" altLang="en-US" dirty="0"/>
            <a:t>动态子图分割</a:t>
          </a:r>
        </a:p>
      </dgm:t>
    </dgm:pt>
    <dgm:pt modelId="{B70B3411-51A9-4E82-A016-1F9C634110DD}" type="parTrans" cxnId="{41959AF9-66B3-4731-BF90-29F65ABFE086}">
      <dgm:prSet/>
      <dgm:spPr/>
      <dgm:t>
        <a:bodyPr/>
        <a:lstStyle/>
        <a:p>
          <a:endParaRPr lang="zh-CN" altLang="en-US"/>
        </a:p>
      </dgm:t>
    </dgm:pt>
    <dgm:pt modelId="{6D061FCC-48EC-434B-A426-06FC24029C9D}" type="sibTrans" cxnId="{41959AF9-66B3-4731-BF90-29F65ABFE086}">
      <dgm:prSet/>
      <dgm:spPr/>
      <dgm:t>
        <a:bodyPr/>
        <a:lstStyle/>
        <a:p>
          <a:endParaRPr lang="zh-CN" altLang="en-US"/>
        </a:p>
      </dgm:t>
    </dgm:pt>
    <dgm:pt modelId="{276573CC-9EAB-4C74-A802-9DD0E7D29AD4}">
      <dgm:prSet phldrT="[文本]"/>
      <dgm:spPr/>
      <dgm:t>
        <a:bodyPr/>
        <a:lstStyle/>
        <a:p>
          <a:r>
            <a:rPr lang="en-US" altLang="zh-CN" dirty="0"/>
            <a:t>LRU</a:t>
          </a:r>
          <a:r>
            <a:rPr lang="zh-CN" altLang="en-US" dirty="0"/>
            <a:t>缓存实时更新</a:t>
          </a:r>
        </a:p>
      </dgm:t>
    </dgm:pt>
    <dgm:pt modelId="{2F517962-FD2D-4E94-B178-8A15439BA4A0}" type="parTrans" cxnId="{3F355D5C-878F-4F89-8476-327E7DCB72E1}">
      <dgm:prSet/>
      <dgm:spPr/>
      <dgm:t>
        <a:bodyPr/>
        <a:lstStyle/>
        <a:p>
          <a:endParaRPr lang="zh-CN" altLang="en-US"/>
        </a:p>
      </dgm:t>
    </dgm:pt>
    <dgm:pt modelId="{E955FDE0-1E31-4711-9986-6A7DF0C91C60}" type="sibTrans" cxnId="{3F355D5C-878F-4F89-8476-327E7DCB72E1}">
      <dgm:prSet/>
      <dgm:spPr/>
      <dgm:t>
        <a:bodyPr/>
        <a:lstStyle/>
        <a:p>
          <a:endParaRPr lang="zh-CN" altLang="en-US"/>
        </a:p>
      </dgm:t>
    </dgm:pt>
    <dgm:pt modelId="{C78956B1-3647-4322-A88E-AA91E38A156B}" type="pres">
      <dgm:prSet presAssocID="{38E5879B-2CAF-48E1-ACF9-80F8CDF19927}" presName="Name0" presStyleCnt="0">
        <dgm:presLayoutVars>
          <dgm:chMax val="2"/>
          <dgm:dir/>
          <dgm:animOne val="branch"/>
          <dgm:animLvl val="lvl"/>
          <dgm:resizeHandles val="exact"/>
        </dgm:presLayoutVars>
      </dgm:prSet>
      <dgm:spPr/>
    </dgm:pt>
    <dgm:pt modelId="{493D7FFC-6D1A-4220-BBBF-114961FF89EA}" type="pres">
      <dgm:prSet presAssocID="{38E5879B-2CAF-48E1-ACF9-80F8CDF19927}" presName="Background" presStyleLbl="node1" presStyleIdx="0" presStyleCnt="1"/>
      <dgm:spPr/>
    </dgm:pt>
    <dgm:pt modelId="{C63CA67C-AAB7-4C8E-9C36-47BC2746CB88}" type="pres">
      <dgm:prSet presAssocID="{38E5879B-2CAF-48E1-ACF9-80F8CDF19927}" presName="Divider" presStyleLbl="callout" presStyleIdx="0" presStyleCnt="1"/>
      <dgm:spPr/>
    </dgm:pt>
    <dgm:pt modelId="{34D9CE72-BEDF-4866-A0B9-75FB1A35AEF9}" type="pres">
      <dgm:prSet presAssocID="{38E5879B-2CAF-48E1-ACF9-80F8CDF19927}" presName="ChildText1" presStyleLbl="revTx" presStyleIdx="0" presStyleCnt="0">
        <dgm:presLayoutVars>
          <dgm:chMax val="0"/>
          <dgm:chPref val="0"/>
          <dgm:bulletEnabled val="1"/>
        </dgm:presLayoutVars>
      </dgm:prSet>
      <dgm:spPr/>
    </dgm:pt>
    <dgm:pt modelId="{B0D435E9-E58B-4BAF-880E-A5BC18EFD7F8}" type="pres">
      <dgm:prSet presAssocID="{38E5879B-2CAF-48E1-ACF9-80F8CDF19927}" presName="ChildText2" presStyleLbl="revTx" presStyleIdx="0" presStyleCnt="0">
        <dgm:presLayoutVars>
          <dgm:chMax val="0"/>
          <dgm:chPref val="0"/>
          <dgm:bulletEnabled val="1"/>
        </dgm:presLayoutVars>
      </dgm:prSet>
      <dgm:spPr/>
    </dgm:pt>
    <dgm:pt modelId="{468A8CD0-23A6-485F-8C71-966A7FA721AD}" type="pres">
      <dgm:prSet presAssocID="{38E5879B-2CAF-48E1-ACF9-80F8CDF19927}" presName="ParentText1" presStyleLbl="revTx" presStyleIdx="0" presStyleCnt="0">
        <dgm:presLayoutVars>
          <dgm:chMax val="1"/>
          <dgm:chPref val="1"/>
        </dgm:presLayoutVars>
      </dgm:prSet>
      <dgm:spPr/>
    </dgm:pt>
    <dgm:pt modelId="{7435C600-F00C-4E94-9E12-FFA2E0CE8E08}" type="pres">
      <dgm:prSet presAssocID="{38E5879B-2CAF-48E1-ACF9-80F8CDF19927}" presName="ParentShape1" presStyleLbl="alignImgPlace1" presStyleIdx="0" presStyleCnt="2">
        <dgm:presLayoutVars/>
      </dgm:prSet>
      <dgm:spPr/>
    </dgm:pt>
    <dgm:pt modelId="{66867806-DF15-4F25-93B6-27049F156E8D}" type="pres">
      <dgm:prSet presAssocID="{38E5879B-2CAF-48E1-ACF9-80F8CDF19927}" presName="ParentText2" presStyleLbl="revTx" presStyleIdx="0" presStyleCnt="0">
        <dgm:presLayoutVars>
          <dgm:chMax val="1"/>
          <dgm:chPref val="1"/>
        </dgm:presLayoutVars>
      </dgm:prSet>
      <dgm:spPr/>
    </dgm:pt>
    <dgm:pt modelId="{4794D47D-B34C-4B45-82C3-67DE84DC8F52}" type="pres">
      <dgm:prSet presAssocID="{38E5879B-2CAF-48E1-ACF9-80F8CDF19927}" presName="ParentShape2" presStyleLbl="alignImgPlace1" presStyleIdx="1" presStyleCnt="2">
        <dgm:presLayoutVars/>
      </dgm:prSet>
      <dgm:spPr/>
    </dgm:pt>
  </dgm:ptLst>
  <dgm:cxnLst>
    <dgm:cxn modelId="{CB86F507-D0C1-4B5E-B2C3-C5ECD45B5FE8}" type="presOf" srcId="{276573CC-9EAB-4C74-A802-9DD0E7D29AD4}" destId="{B0D435E9-E58B-4BAF-880E-A5BC18EFD7F8}" srcOrd="0" destOrd="2" presId="urn:microsoft.com/office/officeart/2009/3/layout/OpposingIdeas"/>
    <dgm:cxn modelId="{3803AA0A-C385-4F94-9CCC-880C7EAFEA11}" type="presOf" srcId="{5FB3B4F9-2E92-4A0B-9706-6DAC3C41B1C9}" destId="{34D9CE72-BEDF-4866-A0B9-75FB1A35AEF9}" srcOrd="0" destOrd="1" presId="urn:microsoft.com/office/officeart/2009/3/layout/OpposingIdeas"/>
    <dgm:cxn modelId="{03190218-6AFA-450F-AB9D-463A735E3DC1}" type="presOf" srcId="{00E740E3-22AB-4561-A4FB-C67513335E39}" destId="{4794D47D-B34C-4B45-82C3-67DE84DC8F52}" srcOrd="1" destOrd="0" presId="urn:microsoft.com/office/officeart/2009/3/layout/OpposingIdeas"/>
    <dgm:cxn modelId="{45223519-2F8F-4C9C-B8A1-C5700BC60306}" srcId="{B648C99F-3F7D-445B-9EBF-E06FE860FA7E}" destId="{FEB8E1DE-72E3-4D0F-BE99-023AEAD70AC5}" srcOrd="1" destOrd="0" parTransId="{FA0EA51A-E527-4FE7-819E-CE076C191B7B}" sibTransId="{B6B3E700-D0FA-4D36-8A15-A857DFC21C42}"/>
    <dgm:cxn modelId="{1EEA551A-37FD-4510-96CF-13C37A23C9F7}" type="presOf" srcId="{586B5F46-BECC-418D-996F-9214EFF80768}" destId="{468A8CD0-23A6-485F-8C71-966A7FA721AD}" srcOrd="0" destOrd="0" presId="urn:microsoft.com/office/officeart/2009/3/layout/OpposingIdeas"/>
    <dgm:cxn modelId="{943FF128-B473-4590-818B-C0F541B47A47}" srcId="{B648C99F-3F7D-445B-9EBF-E06FE860FA7E}" destId="{5FB3B4F9-2E92-4A0B-9706-6DAC3C41B1C9}" srcOrd="0" destOrd="0" parTransId="{E8127411-AF61-41C9-A28A-E09E1F752ADC}" sibTransId="{2D09395D-6ADB-47CE-AE57-149D87838611}"/>
    <dgm:cxn modelId="{CE7E5D2A-5794-42A5-AA57-C45C3EFA3E27}" srcId="{38E5879B-2CAF-48E1-ACF9-80F8CDF19927}" destId="{00E740E3-22AB-4561-A4FB-C67513335E39}" srcOrd="1" destOrd="0" parTransId="{2BC042F1-1E20-401E-A229-3C298A08B13B}" sibTransId="{8098052C-6BEB-48D1-9B4A-3DFE83844250}"/>
    <dgm:cxn modelId="{60D6483D-0A46-4D71-ACA3-FA854E5F6680}" type="presOf" srcId="{586B5F46-BECC-418D-996F-9214EFF80768}" destId="{7435C600-F00C-4E94-9E12-FFA2E0CE8E08}" srcOrd="1" destOrd="0" presId="urn:microsoft.com/office/officeart/2009/3/layout/OpposingIdeas"/>
    <dgm:cxn modelId="{3F355D5C-878F-4F89-8476-327E7DCB72E1}" srcId="{E94503E0-7FE0-4817-A205-DD4BEDE9FC8A}" destId="{276573CC-9EAB-4C74-A802-9DD0E7D29AD4}" srcOrd="1" destOrd="0" parTransId="{2F517962-FD2D-4E94-B178-8A15439BA4A0}" sibTransId="{E955FDE0-1E31-4711-9986-6A7DF0C91C60}"/>
    <dgm:cxn modelId="{F4DB7B76-6D7B-4D89-BEF8-26CC5744FBB1}" type="presOf" srcId="{00E740E3-22AB-4561-A4FB-C67513335E39}" destId="{66867806-DF15-4F25-93B6-27049F156E8D}" srcOrd="0" destOrd="0" presId="urn:microsoft.com/office/officeart/2009/3/layout/OpposingIdeas"/>
    <dgm:cxn modelId="{4B495281-AB1B-42BF-B25E-B2A544D50183}" type="presOf" srcId="{07D01B35-B788-4B90-837A-FF1320375478}" destId="{B0D435E9-E58B-4BAF-880E-A5BC18EFD7F8}" srcOrd="0" destOrd="1" presId="urn:microsoft.com/office/officeart/2009/3/layout/OpposingIdeas"/>
    <dgm:cxn modelId="{E65B6B8A-596B-415F-9B6B-387624BF7526}" srcId="{38E5879B-2CAF-48E1-ACF9-80F8CDF19927}" destId="{586B5F46-BECC-418D-996F-9214EFF80768}" srcOrd="0" destOrd="0" parTransId="{5BEF5A9D-40B6-4278-A25F-1C426293E8E7}" sibTransId="{0ED7AF98-C065-49F5-8A26-576EC873CF2D}"/>
    <dgm:cxn modelId="{382BBDBD-220B-437C-8B5D-861DEA040C3D}" srcId="{586B5F46-BECC-418D-996F-9214EFF80768}" destId="{B648C99F-3F7D-445B-9EBF-E06FE860FA7E}" srcOrd="0" destOrd="0" parTransId="{59412B91-ACF6-420A-9F8D-4AF98C0E9FCC}" sibTransId="{018F7EB3-8F78-467D-9FE1-59A4FD672632}"/>
    <dgm:cxn modelId="{39972ECB-8C3C-48B3-B3F2-7ACE33A42920}" type="presOf" srcId="{38E5879B-2CAF-48E1-ACF9-80F8CDF19927}" destId="{C78956B1-3647-4322-A88E-AA91E38A156B}" srcOrd="0" destOrd="0" presId="urn:microsoft.com/office/officeart/2009/3/layout/OpposingIdeas"/>
    <dgm:cxn modelId="{224118E4-0B35-4643-8374-BFA14580EB82}" srcId="{00E740E3-22AB-4561-A4FB-C67513335E39}" destId="{E94503E0-7FE0-4817-A205-DD4BEDE9FC8A}" srcOrd="0" destOrd="0" parTransId="{8FBB5356-BED0-4E0A-BDD4-409E44AC8C7D}" sibTransId="{A2889672-1B39-4A6F-9FB8-295B87D15684}"/>
    <dgm:cxn modelId="{2F0F01ED-9B82-4453-B6E6-556A61E6A7CB}" type="presOf" srcId="{B648C99F-3F7D-445B-9EBF-E06FE860FA7E}" destId="{34D9CE72-BEDF-4866-A0B9-75FB1A35AEF9}" srcOrd="0" destOrd="0" presId="urn:microsoft.com/office/officeart/2009/3/layout/OpposingIdeas"/>
    <dgm:cxn modelId="{41959AF9-66B3-4731-BF90-29F65ABFE086}" srcId="{E94503E0-7FE0-4817-A205-DD4BEDE9FC8A}" destId="{07D01B35-B788-4B90-837A-FF1320375478}" srcOrd="0" destOrd="0" parTransId="{B70B3411-51A9-4E82-A016-1F9C634110DD}" sibTransId="{6D061FCC-48EC-434B-A426-06FC24029C9D}"/>
    <dgm:cxn modelId="{20624FFA-1DEA-4369-873F-D31D9CEF3DCD}" type="presOf" srcId="{FEB8E1DE-72E3-4D0F-BE99-023AEAD70AC5}" destId="{34D9CE72-BEDF-4866-A0B9-75FB1A35AEF9}" srcOrd="0" destOrd="2" presId="urn:microsoft.com/office/officeart/2009/3/layout/OpposingIdeas"/>
    <dgm:cxn modelId="{D2C410FB-AA17-4342-835A-E83BA75ACA2D}" type="presOf" srcId="{E94503E0-7FE0-4817-A205-DD4BEDE9FC8A}" destId="{B0D435E9-E58B-4BAF-880E-A5BC18EFD7F8}" srcOrd="0" destOrd="0" presId="urn:microsoft.com/office/officeart/2009/3/layout/OpposingIdeas"/>
    <dgm:cxn modelId="{0A17823B-12FA-46A2-A844-96686F4E94B4}" type="presParOf" srcId="{C78956B1-3647-4322-A88E-AA91E38A156B}" destId="{493D7FFC-6D1A-4220-BBBF-114961FF89EA}" srcOrd="0" destOrd="0" presId="urn:microsoft.com/office/officeart/2009/3/layout/OpposingIdeas"/>
    <dgm:cxn modelId="{9360FFB0-24F6-4EA1-9692-BCC1326A0BD8}" type="presParOf" srcId="{C78956B1-3647-4322-A88E-AA91E38A156B}" destId="{C63CA67C-AAB7-4C8E-9C36-47BC2746CB88}" srcOrd="1" destOrd="0" presId="urn:microsoft.com/office/officeart/2009/3/layout/OpposingIdeas"/>
    <dgm:cxn modelId="{5494B3F0-4AAE-4252-947A-9E6DBD79E3F0}" type="presParOf" srcId="{C78956B1-3647-4322-A88E-AA91E38A156B}" destId="{34D9CE72-BEDF-4866-A0B9-75FB1A35AEF9}" srcOrd="2" destOrd="0" presId="urn:microsoft.com/office/officeart/2009/3/layout/OpposingIdeas"/>
    <dgm:cxn modelId="{A5BFD223-5F2C-4B79-8898-02BC9FA93D76}" type="presParOf" srcId="{C78956B1-3647-4322-A88E-AA91E38A156B}" destId="{B0D435E9-E58B-4BAF-880E-A5BC18EFD7F8}" srcOrd="3" destOrd="0" presId="urn:microsoft.com/office/officeart/2009/3/layout/OpposingIdeas"/>
    <dgm:cxn modelId="{13CAA434-024A-4563-BFFF-0B728012EE8E}" type="presParOf" srcId="{C78956B1-3647-4322-A88E-AA91E38A156B}" destId="{468A8CD0-23A6-485F-8C71-966A7FA721AD}" srcOrd="4" destOrd="0" presId="urn:microsoft.com/office/officeart/2009/3/layout/OpposingIdeas"/>
    <dgm:cxn modelId="{0AA844B9-0775-4E86-B066-3331BF6F8728}" type="presParOf" srcId="{C78956B1-3647-4322-A88E-AA91E38A156B}" destId="{7435C600-F00C-4E94-9E12-FFA2E0CE8E08}" srcOrd="5" destOrd="0" presId="urn:microsoft.com/office/officeart/2009/3/layout/OpposingIdeas"/>
    <dgm:cxn modelId="{D19EA4D5-E0C9-49DC-815F-C97C3BE2A60C}" type="presParOf" srcId="{C78956B1-3647-4322-A88E-AA91E38A156B}" destId="{66867806-DF15-4F25-93B6-27049F156E8D}" srcOrd="6" destOrd="0" presId="urn:microsoft.com/office/officeart/2009/3/layout/OpposingIdeas"/>
    <dgm:cxn modelId="{1AEF38E3-9F32-4C1F-8041-3023B04DE383}" type="presParOf" srcId="{C78956B1-3647-4322-A88E-AA91E38A156B}" destId="{4794D47D-B34C-4B45-82C3-67DE84DC8F52}" srcOrd="7" destOrd="0" presId="urn:microsoft.com/office/officeart/2009/3/layout/OpposingIdea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0B50DA-8879-46A6-A423-2D5A633C3355}"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zh-CN" altLang="en-US"/>
        </a:p>
      </dgm:t>
    </dgm:pt>
    <dgm:pt modelId="{A465A5DF-64AB-42F5-A415-C459557E3DD0}">
      <dgm:prSet phldrT="[文本]"/>
      <dgm:spPr>
        <a:gradFill rotWithShape="0">
          <a:gsLst>
            <a:gs pos="16000">
              <a:srgbClr val="2E4B85"/>
            </a:gs>
            <a:gs pos="0">
              <a:schemeClr val="accent1">
                <a:lumMod val="75000"/>
              </a:schemeClr>
            </a:gs>
            <a:gs pos="100000">
              <a:schemeClr val="accent1">
                <a:lumMod val="50000"/>
              </a:schemeClr>
            </a:gs>
          </a:gsLst>
          <a:lin ang="1200000" scaled="0"/>
        </a:gradFill>
      </dgm:spPr>
      <dgm:t>
        <a:bodyPr/>
        <a:lstStyle/>
        <a:p>
          <a:r>
            <a:rPr lang="zh-CN" dirty="0"/>
            <a:t>用户体验</a:t>
          </a:r>
          <a:endParaRPr lang="zh-CN" altLang="en-US" dirty="0"/>
        </a:p>
      </dgm:t>
    </dgm:pt>
    <dgm:pt modelId="{F4A38EB5-6CB1-40F1-9C4C-FD1A379D31CA}" type="parTrans" cxnId="{3BBCD290-F315-4D12-AADB-E6436A26AA29}">
      <dgm:prSet/>
      <dgm:spPr/>
      <dgm:t>
        <a:bodyPr/>
        <a:lstStyle/>
        <a:p>
          <a:endParaRPr lang="zh-CN" altLang="en-US"/>
        </a:p>
      </dgm:t>
    </dgm:pt>
    <dgm:pt modelId="{B2CEA534-7A1C-4232-9D0D-88B49CF749EC}" type="sibTrans" cxnId="{3BBCD290-F315-4D12-AADB-E6436A26AA29}">
      <dgm:prSet/>
      <dgm:spPr/>
      <dgm:t>
        <a:bodyPr/>
        <a:lstStyle/>
        <a:p>
          <a:endParaRPr lang="zh-CN" altLang="en-US"/>
        </a:p>
      </dgm:t>
    </dgm:pt>
    <dgm:pt modelId="{3213442A-3427-4A04-A3F5-357E13FF688F}">
      <dgm:prSet phldrT="[文本]"/>
      <dgm:spPr>
        <a:gradFill rotWithShape="0">
          <a:gsLst>
            <a:gs pos="16000">
              <a:srgbClr val="2E4B85"/>
            </a:gs>
            <a:gs pos="0">
              <a:schemeClr val="accent1">
                <a:lumMod val="75000"/>
              </a:schemeClr>
            </a:gs>
            <a:gs pos="100000">
              <a:schemeClr val="accent1">
                <a:lumMod val="50000"/>
              </a:schemeClr>
            </a:gs>
          </a:gsLst>
          <a:lin ang="1200000" scaled="0"/>
        </a:gradFill>
      </dgm:spPr>
      <dgm:t>
        <a:bodyPr/>
        <a:lstStyle/>
        <a:p>
          <a:r>
            <a:rPr lang="zh-CN" altLang="en-US" dirty="0"/>
            <a:t>推广教育</a:t>
          </a:r>
        </a:p>
      </dgm:t>
    </dgm:pt>
    <dgm:pt modelId="{BFA35F3D-E6C1-41DA-B0AC-1DCFA33B3D16}" type="sibTrans" cxnId="{AA692986-4682-4168-860C-B63D732E9F42}">
      <dgm:prSet/>
      <dgm:spPr/>
      <dgm:t>
        <a:bodyPr/>
        <a:lstStyle/>
        <a:p>
          <a:endParaRPr lang="zh-CN" altLang="en-US"/>
        </a:p>
      </dgm:t>
    </dgm:pt>
    <dgm:pt modelId="{141D8D7A-CCD9-4CE5-975A-4E338A78B18E}" type="parTrans" cxnId="{AA692986-4682-4168-860C-B63D732E9F42}">
      <dgm:prSet/>
      <dgm:spPr/>
      <dgm:t>
        <a:bodyPr/>
        <a:lstStyle/>
        <a:p>
          <a:endParaRPr lang="zh-CN" altLang="en-US"/>
        </a:p>
      </dgm:t>
    </dgm:pt>
    <dgm:pt modelId="{C032E689-1C75-4BA9-9DEC-B2587A7D6A05}">
      <dgm:prSet phldrT="[文本]"/>
      <dgm:spPr>
        <a:gradFill rotWithShape="0">
          <a:gsLst>
            <a:gs pos="16000">
              <a:srgbClr val="2E4B85"/>
            </a:gs>
            <a:gs pos="0">
              <a:schemeClr val="accent1">
                <a:lumMod val="75000"/>
              </a:schemeClr>
            </a:gs>
            <a:gs pos="100000">
              <a:schemeClr val="accent1">
                <a:lumMod val="50000"/>
              </a:schemeClr>
            </a:gs>
          </a:gsLst>
          <a:lin ang="1200000" scaled="0"/>
        </a:gradFill>
      </dgm:spPr>
      <dgm:t>
        <a:bodyPr/>
        <a:lstStyle/>
        <a:p>
          <a:r>
            <a:rPr lang="zh-CN" altLang="en-US" dirty="0"/>
            <a:t>社区运营</a:t>
          </a:r>
        </a:p>
      </dgm:t>
    </dgm:pt>
    <dgm:pt modelId="{90017283-F8F1-44D0-A330-0B7A9FC662E8}" type="sibTrans" cxnId="{FD289933-4AA9-4A7E-B501-7BFFA4FD9CD0}">
      <dgm:prSet/>
      <dgm:spPr/>
      <dgm:t>
        <a:bodyPr/>
        <a:lstStyle/>
        <a:p>
          <a:endParaRPr lang="zh-CN" altLang="en-US"/>
        </a:p>
      </dgm:t>
    </dgm:pt>
    <dgm:pt modelId="{0A1478A5-DDA6-420F-B810-B169D87A4258}" type="parTrans" cxnId="{FD289933-4AA9-4A7E-B501-7BFFA4FD9CD0}">
      <dgm:prSet/>
      <dgm:spPr/>
      <dgm:t>
        <a:bodyPr/>
        <a:lstStyle/>
        <a:p>
          <a:endParaRPr lang="zh-CN" altLang="en-US"/>
        </a:p>
      </dgm:t>
    </dgm:pt>
    <dgm:pt modelId="{16FC64A5-E61C-4E02-A274-995F4371AF11}">
      <dgm:prSet phldrT="[文本]"/>
      <dgm:spPr>
        <a:ln>
          <a:solidFill>
            <a:srgbClr val="1A4E85"/>
          </a:solidFill>
        </a:ln>
      </dgm:spPr>
      <dgm:t>
        <a:bodyPr/>
        <a:lstStyle/>
        <a:p>
          <a:r>
            <a:rPr lang="zh-CN" dirty="0"/>
            <a:t>大幅降低系统使用、开发、部署的门槛</a:t>
          </a:r>
          <a:endParaRPr lang="zh-CN" altLang="en-US" dirty="0"/>
        </a:p>
      </dgm:t>
    </dgm:pt>
    <dgm:pt modelId="{6388FDF2-1724-4B44-87B0-8EDA5FFF7322}" type="parTrans" cxnId="{8110EC07-B495-4900-B8F9-D0B16B43B364}">
      <dgm:prSet/>
      <dgm:spPr/>
      <dgm:t>
        <a:bodyPr/>
        <a:lstStyle/>
        <a:p>
          <a:endParaRPr lang="zh-CN" altLang="en-US"/>
        </a:p>
      </dgm:t>
    </dgm:pt>
    <dgm:pt modelId="{D28145BA-A6F1-491B-BB4A-063D536302B4}" type="sibTrans" cxnId="{8110EC07-B495-4900-B8F9-D0B16B43B364}">
      <dgm:prSet/>
      <dgm:spPr/>
      <dgm:t>
        <a:bodyPr/>
        <a:lstStyle/>
        <a:p>
          <a:endParaRPr lang="zh-CN" altLang="en-US"/>
        </a:p>
      </dgm:t>
    </dgm:pt>
    <dgm:pt modelId="{624915F2-2132-4221-93A1-BA7E540344F1}">
      <dgm:prSet phldrT="[文本]"/>
      <dgm:spPr>
        <a:ln>
          <a:solidFill>
            <a:srgbClr val="1A4E85"/>
          </a:solidFill>
        </a:ln>
      </dgm:spPr>
      <dgm:t>
        <a:bodyPr/>
        <a:lstStyle/>
        <a:p>
          <a:r>
            <a:rPr lang="zh-CN" dirty="0"/>
            <a:t>邀请</a:t>
          </a:r>
          <a:r>
            <a:rPr lang="zh-CN" altLang="en-US" dirty="0"/>
            <a:t>多层次</a:t>
          </a:r>
          <a:r>
            <a:rPr lang="zh-CN" dirty="0"/>
            <a:t>用户体验并反馈问题，持续改进</a:t>
          </a:r>
          <a:endParaRPr lang="zh-CN" altLang="en-US" dirty="0"/>
        </a:p>
      </dgm:t>
    </dgm:pt>
    <dgm:pt modelId="{8E31BDB1-5E37-46F0-AB60-671ABCD2E6E3}" type="parTrans" cxnId="{727B7EC4-8D56-475B-8BFE-E5952015C24E}">
      <dgm:prSet/>
      <dgm:spPr/>
      <dgm:t>
        <a:bodyPr/>
        <a:lstStyle/>
        <a:p>
          <a:endParaRPr lang="zh-CN" altLang="en-US"/>
        </a:p>
      </dgm:t>
    </dgm:pt>
    <dgm:pt modelId="{9FB6B78C-F5AF-46AE-AC7C-548AD1D146C6}" type="sibTrans" cxnId="{727B7EC4-8D56-475B-8BFE-E5952015C24E}">
      <dgm:prSet/>
      <dgm:spPr/>
      <dgm:t>
        <a:bodyPr/>
        <a:lstStyle/>
        <a:p>
          <a:endParaRPr lang="zh-CN" altLang="en-US"/>
        </a:p>
      </dgm:t>
    </dgm:pt>
    <dgm:pt modelId="{8E57836E-7713-4964-AB09-7A13F7959CA9}">
      <dgm:prSet phldrT="[文本]"/>
      <dgm:spPr>
        <a:ln>
          <a:solidFill>
            <a:srgbClr val="1A4E85"/>
          </a:solidFill>
        </a:ln>
      </dgm:spPr>
      <dgm:t>
        <a:bodyPr/>
        <a:lstStyle/>
        <a:p>
          <a:r>
            <a:rPr lang="zh-CN" dirty="0"/>
            <a:t>高校宣讲和课程实践：与中国科学院大学合作，高校宣讲，并设计实践课程，提供真实阿里数据集供教学使用；</a:t>
          </a:r>
          <a:endParaRPr lang="zh-CN" altLang="en-US" dirty="0"/>
        </a:p>
      </dgm:t>
    </dgm:pt>
    <dgm:pt modelId="{01235208-5EA8-4AFD-BD23-AC45F4E093D6}" type="parTrans" cxnId="{CC4F018C-E4F2-473B-93BF-255AC004C766}">
      <dgm:prSet/>
      <dgm:spPr/>
      <dgm:t>
        <a:bodyPr/>
        <a:lstStyle/>
        <a:p>
          <a:endParaRPr lang="zh-CN" altLang="en-US"/>
        </a:p>
      </dgm:t>
    </dgm:pt>
    <dgm:pt modelId="{D865776A-C74F-4515-9E55-BDD3C87E89C4}" type="sibTrans" cxnId="{CC4F018C-E4F2-473B-93BF-255AC004C766}">
      <dgm:prSet/>
      <dgm:spPr/>
      <dgm:t>
        <a:bodyPr/>
        <a:lstStyle/>
        <a:p>
          <a:endParaRPr lang="zh-CN" altLang="en-US"/>
        </a:p>
      </dgm:t>
    </dgm:pt>
    <dgm:pt modelId="{0C6F3915-1B4D-4AD8-A77D-26104CF141F0}">
      <dgm:prSet phldrT="[文本]"/>
      <dgm:spPr>
        <a:ln>
          <a:solidFill>
            <a:srgbClr val="1A4E85"/>
          </a:solidFill>
        </a:ln>
      </dgm:spPr>
      <dgm:t>
        <a:bodyPr/>
        <a:lstStyle/>
        <a:p>
          <a:r>
            <a:rPr lang="zh-CN" dirty="0"/>
            <a:t>开源贡献积分</a:t>
          </a:r>
          <a:r>
            <a:rPr lang="zh-CN" altLang="en-US" dirty="0"/>
            <a:t>：</a:t>
          </a:r>
          <a:r>
            <a:rPr lang="zh-CN" dirty="0"/>
            <a:t>学生提交</a:t>
          </a:r>
          <a:r>
            <a:rPr lang="en-US" dirty="0"/>
            <a:t>PR</a:t>
          </a:r>
          <a:r>
            <a:rPr lang="zh-CN" dirty="0"/>
            <a:t>可兑换阿里云资源券（如</a:t>
          </a:r>
          <a:r>
            <a:rPr lang="en-US" dirty="0"/>
            <a:t>100</a:t>
          </a:r>
          <a:r>
            <a:rPr lang="zh-CN" dirty="0"/>
            <a:t>行代码</a:t>
          </a:r>
          <a:r>
            <a:rPr lang="en-US" dirty="0"/>
            <a:t>=50</a:t>
          </a:r>
          <a:r>
            <a:rPr lang="zh-CN" dirty="0"/>
            <a:t>元券），目标年吸纳</a:t>
          </a:r>
          <a:r>
            <a:rPr lang="en-US" dirty="0"/>
            <a:t>100+</a:t>
          </a:r>
          <a:r>
            <a:rPr lang="zh-CN" dirty="0"/>
            <a:t>学生开发者。</a:t>
          </a:r>
          <a:endParaRPr lang="zh-CN" altLang="en-US" dirty="0"/>
        </a:p>
      </dgm:t>
    </dgm:pt>
    <dgm:pt modelId="{66E0B5F2-936D-4DE8-90F4-C958724C791D}" type="parTrans" cxnId="{780931A4-C68F-4E46-866A-723E6F5E54B6}">
      <dgm:prSet/>
      <dgm:spPr/>
      <dgm:t>
        <a:bodyPr/>
        <a:lstStyle/>
        <a:p>
          <a:endParaRPr lang="zh-CN" altLang="en-US"/>
        </a:p>
      </dgm:t>
    </dgm:pt>
    <dgm:pt modelId="{8365700F-661F-4A0B-A5DF-845748B127CE}" type="sibTrans" cxnId="{780931A4-C68F-4E46-866A-723E6F5E54B6}">
      <dgm:prSet/>
      <dgm:spPr/>
      <dgm:t>
        <a:bodyPr/>
        <a:lstStyle/>
        <a:p>
          <a:endParaRPr lang="zh-CN" altLang="en-US"/>
        </a:p>
      </dgm:t>
    </dgm:pt>
    <dgm:pt modelId="{95FD3482-7805-454F-8135-049A57170597}">
      <dgm:prSet phldrT="[文本]"/>
      <dgm:spPr>
        <a:ln>
          <a:solidFill>
            <a:srgbClr val="1A4E85"/>
          </a:solidFill>
        </a:ln>
      </dgm:spPr>
      <dgm:t>
        <a:bodyPr/>
        <a:lstStyle/>
        <a:p>
          <a:r>
            <a:rPr lang="zh-CN" dirty="0"/>
            <a:t>标杆场景共建：开放阿里电商智能体调试环境，吸引个人和企业开发者提交优化方案</a:t>
          </a:r>
          <a:endParaRPr lang="zh-CN" altLang="en-US" dirty="0"/>
        </a:p>
      </dgm:t>
    </dgm:pt>
    <dgm:pt modelId="{6A2B945E-03DB-4B99-9B78-B2EAC4428D15}" type="parTrans" cxnId="{B5E15EE1-25AE-4CB6-A9F6-BD3AC9D9DC61}">
      <dgm:prSet/>
      <dgm:spPr/>
      <dgm:t>
        <a:bodyPr/>
        <a:lstStyle/>
        <a:p>
          <a:endParaRPr lang="zh-CN" altLang="en-US"/>
        </a:p>
      </dgm:t>
    </dgm:pt>
    <dgm:pt modelId="{7E2E8A15-40DA-4B0B-8D87-F49CD4418595}" type="sibTrans" cxnId="{B5E15EE1-25AE-4CB6-A9F6-BD3AC9D9DC61}">
      <dgm:prSet/>
      <dgm:spPr/>
      <dgm:t>
        <a:bodyPr/>
        <a:lstStyle/>
        <a:p>
          <a:endParaRPr lang="zh-CN" altLang="en-US"/>
        </a:p>
      </dgm:t>
    </dgm:pt>
    <dgm:pt modelId="{B0DE6B25-0959-4795-8207-E46A924BA35D}">
      <dgm:prSet phldrT="[文本]"/>
      <dgm:spPr>
        <a:ln>
          <a:solidFill>
            <a:srgbClr val="1A4E85"/>
          </a:solidFill>
        </a:ln>
      </dgm:spPr>
      <dgm:t>
        <a:bodyPr/>
        <a:lstStyle/>
        <a:p>
          <a:r>
            <a:rPr lang="zh-CN"/>
            <a:t>举办业界搜索技术峰会</a:t>
          </a:r>
          <a:endParaRPr lang="zh-CN" altLang="en-US" dirty="0"/>
        </a:p>
      </dgm:t>
    </dgm:pt>
    <dgm:pt modelId="{685BFCE6-70DB-4179-B463-AD51951F4FE2}" type="parTrans" cxnId="{E5D88E6F-E1B2-4100-812B-3C089BB734DB}">
      <dgm:prSet/>
      <dgm:spPr/>
      <dgm:t>
        <a:bodyPr/>
        <a:lstStyle/>
        <a:p>
          <a:endParaRPr lang="zh-CN" altLang="en-US"/>
        </a:p>
      </dgm:t>
    </dgm:pt>
    <dgm:pt modelId="{BE3C6606-593C-4A7F-A3DC-699E3E4F655E}" type="sibTrans" cxnId="{E5D88E6F-E1B2-4100-812B-3C089BB734DB}">
      <dgm:prSet/>
      <dgm:spPr/>
      <dgm:t>
        <a:bodyPr/>
        <a:lstStyle/>
        <a:p>
          <a:endParaRPr lang="zh-CN" altLang="en-US"/>
        </a:p>
      </dgm:t>
    </dgm:pt>
    <dgm:pt modelId="{99B85FD6-FC11-4CFC-BE51-D3D7E6169D1C}" type="pres">
      <dgm:prSet presAssocID="{3D0B50DA-8879-46A6-A423-2D5A633C3355}" presName="linear" presStyleCnt="0">
        <dgm:presLayoutVars>
          <dgm:dir/>
          <dgm:animLvl val="lvl"/>
          <dgm:resizeHandles val="exact"/>
        </dgm:presLayoutVars>
      </dgm:prSet>
      <dgm:spPr/>
    </dgm:pt>
    <dgm:pt modelId="{9B27386B-2CFD-43D8-80FE-B93C6F250C70}" type="pres">
      <dgm:prSet presAssocID="{A465A5DF-64AB-42F5-A415-C459557E3DD0}" presName="parentLin" presStyleCnt="0"/>
      <dgm:spPr/>
    </dgm:pt>
    <dgm:pt modelId="{8D49A954-0F3D-475E-817D-3A058E3F3C99}" type="pres">
      <dgm:prSet presAssocID="{A465A5DF-64AB-42F5-A415-C459557E3DD0}" presName="parentLeftMargin" presStyleLbl="node1" presStyleIdx="0" presStyleCnt="3"/>
      <dgm:spPr/>
    </dgm:pt>
    <dgm:pt modelId="{1A10DFAD-B7BD-42EF-98E9-3441B6AC7398}" type="pres">
      <dgm:prSet presAssocID="{A465A5DF-64AB-42F5-A415-C459557E3DD0}" presName="parentText" presStyleLbl="node1" presStyleIdx="0" presStyleCnt="3">
        <dgm:presLayoutVars>
          <dgm:chMax val="0"/>
          <dgm:bulletEnabled val="1"/>
        </dgm:presLayoutVars>
      </dgm:prSet>
      <dgm:spPr/>
    </dgm:pt>
    <dgm:pt modelId="{4C1337A7-B48C-4493-BEC7-75CCE97F3918}" type="pres">
      <dgm:prSet presAssocID="{A465A5DF-64AB-42F5-A415-C459557E3DD0}" presName="negativeSpace" presStyleCnt="0"/>
      <dgm:spPr/>
    </dgm:pt>
    <dgm:pt modelId="{C9F7D52A-E198-42D6-863B-7A163821DEA4}" type="pres">
      <dgm:prSet presAssocID="{A465A5DF-64AB-42F5-A415-C459557E3DD0}" presName="childText" presStyleLbl="conFgAcc1" presStyleIdx="0" presStyleCnt="3">
        <dgm:presLayoutVars>
          <dgm:bulletEnabled val="1"/>
        </dgm:presLayoutVars>
      </dgm:prSet>
      <dgm:spPr/>
    </dgm:pt>
    <dgm:pt modelId="{ECECC051-86B6-4D83-96AE-EF0C62F45732}" type="pres">
      <dgm:prSet presAssocID="{B2CEA534-7A1C-4232-9D0D-88B49CF749EC}" presName="spaceBetweenRectangles" presStyleCnt="0"/>
      <dgm:spPr/>
    </dgm:pt>
    <dgm:pt modelId="{BFD9F5A2-7EF8-49D6-A587-DC7A41E1D152}" type="pres">
      <dgm:prSet presAssocID="{3213442A-3427-4A04-A3F5-357E13FF688F}" presName="parentLin" presStyleCnt="0"/>
      <dgm:spPr/>
    </dgm:pt>
    <dgm:pt modelId="{3F6378C9-30AD-4F8C-BAA6-86BDC5532800}" type="pres">
      <dgm:prSet presAssocID="{3213442A-3427-4A04-A3F5-357E13FF688F}" presName="parentLeftMargin" presStyleLbl="node1" presStyleIdx="0" presStyleCnt="3"/>
      <dgm:spPr/>
    </dgm:pt>
    <dgm:pt modelId="{BF159D87-D989-4446-9B59-ACE0EA1CEBA4}" type="pres">
      <dgm:prSet presAssocID="{3213442A-3427-4A04-A3F5-357E13FF688F}" presName="parentText" presStyleLbl="node1" presStyleIdx="1" presStyleCnt="3">
        <dgm:presLayoutVars>
          <dgm:chMax val="0"/>
          <dgm:bulletEnabled val="1"/>
        </dgm:presLayoutVars>
      </dgm:prSet>
      <dgm:spPr/>
    </dgm:pt>
    <dgm:pt modelId="{93C90B49-831F-4B71-B23B-3015CF6ABCCD}" type="pres">
      <dgm:prSet presAssocID="{3213442A-3427-4A04-A3F5-357E13FF688F}" presName="negativeSpace" presStyleCnt="0"/>
      <dgm:spPr/>
    </dgm:pt>
    <dgm:pt modelId="{CECC0543-9623-4A66-9813-186D3569DA9E}" type="pres">
      <dgm:prSet presAssocID="{3213442A-3427-4A04-A3F5-357E13FF688F}" presName="childText" presStyleLbl="conFgAcc1" presStyleIdx="1" presStyleCnt="3">
        <dgm:presLayoutVars>
          <dgm:bulletEnabled val="1"/>
        </dgm:presLayoutVars>
      </dgm:prSet>
      <dgm:spPr/>
    </dgm:pt>
    <dgm:pt modelId="{5AEE551F-0A81-4AA3-B15E-E94CACFD1651}" type="pres">
      <dgm:prSet presAssocID="{BFA35F3D-E6C1-41DA-B0AC-1DCFA33B3D16}" presName="spaceBetweenRectangles" presStyleCnt="0"/>
      <dgm:spPr/>
    </dgm:pt>
    <dgm:pt modelId="{0934E2FF-A745-4D24-8322-A2ACF2FFE158}" type="pres">
      <dgm:prSet presAssocID="{C032E689-1C75-4BA9-9DEC-B2587A7D6A05}" presName="parentLin" presStyleCnt="0"/>
      <dgm:spPr/>
    </dgm:pt>
    <dgm:pt modelId="{8CC26CF0-7FDE-4206-9FB7-74F747F3EC86}" type="pres">
      <dgm:prSet presAssocID="{C032E689-1C75-4BA9-9DEC-B2587A7D6A05}" presName="parentLeftMargin" presStyleLbl="node1" presStyleIdx="1" presStyleCnt="3"/>
      <dgm:spPr/>
    </dgm:pt>
    <dgm:pt modelId="{6598FEAA-11FF-422E-9ACC-518759DF1E90}" type="pres">
      <dgm:prSet presAssocID="{C032E689-1C75-4BA9-9DEC-B2587A7D6A05}" presName="parentText" presStyleLbl="node1" presStyleIdx="2" presStyleCnt="3">
        <dgm:presLayoutVars>
          <dgm:chMax val="0"/>
          <dgm:bulletEnabled val="1"/>
        </dgm:presLayoutVars>
      </dgm:prSet>
      <dgm:spPr/>
    </dgm:pt>
    <dgm:pt modelId="{43309F9D-AD23-444C-B0F4-48CB16584333}" type="pres">
      <dgm:prSet presAssocID="{C032E689-1C75-4BA9-9DEC-B2587A7D6A05}" presName="negativeSpace" presStyleCnt="0"/>
      <dgm:spPr/>
    </dgm:pt>
    <dgm:pt modelId="{B0EDC382-E726-4BE5-A5A9-FCBD7F822A8A}" type="pres">
      <dgm:prSet presAssocID="{C032E689-1C75-4BA9-9DEC-B2587A7D6A05}" presName="childText" presStyleLbl="conFgAcc1" presStyleIdx="2" presStyleCnt="3">
        <dgm:presLayoutVars>
          <dgm:bulletEnabled val="1"/>
        </dgm:presLayoutVars>
      </dgm:prSet>
      <dgm:spPr/>
    </dgm:pt>
  </dgm:ptLst>
  <dgm:cxnLst>
    <dgm:cxn modelId="{8110EC07-B495-4900-B8F9-D0B16B43B364}" srcId="{A465A5DF-64AB-42F5-A415-C459557E3DD0}" destId="{16FC64A5-E61C-4E02-A274-995F4371AF11}" srcOrd="0" destOrd="0" parTransId="{6388FDF2-1724-4B44-87B0-8EDA5FFF7322}" sibTransId="{D28145BA-A6F1-491B-BB4A-063D536302B4}"/>
    <dgm:cxn modelId="{BE7CAE08-C07E-4C25-BEAB-08A595298D81}" type="presOf" srcId="{A465A5DF-64AB-42F5-A415-C459557E3DD0}" destId="{1A10DFAD-B7BD-42EF-98E9-3441B6AC7398}" srcOrd="1" destOrd="0" presId="urn:microsoft.com/office/officeart/2005/8/layout/list1"/>
    <dgm:cxn modelId="{F1BE650F-BF46-42B2-A7DB-E2C15B6DFDD7}" type="presOf" srcId="{8E57836E-7713-4964-AB09-7A13F7959CA9}" destId="{CECC0543-9623-4A66-9813-186D3569DA9E}" srcOrd="0" destOrd="0" presId="urn:microsoft.com/office/officeart/2005/8/layout/list1"/>
    <dgm:cxn modelId="{B28E4612-2953-41AD-9646-626D3A0A124C}" type="presOf" srcId="{0C6F3915-1B4D-4AD8-A77D-26104CF141F0}" destId="{CECC0543-9623-4A66-9813-186D3569DA9E}" srcOrd="0" destOrd="1" presId="urn:microsoft.com/office/officeart/2005/8/layout/list1"/>
    <dgm:cxn modelId="{FD289933-4AA9-4A7E-B501-7BFFA4FD9CD0}" srcId="{3D0B50DA-8879-46A6-A423-2D5A633C3355}" destId="{C032E689-1C75-4BA9-9DEC-B2587A7D6A05}" srcOrd="2" destOrd="0" parTransId="{0A1478A5-DDA6-420F-B810-B169D87A4258}" sibTransId="{90017283-F8F1-44D0-A330-0B7A9FC662E8}"/>
    <dgm:cxn modelId="{6C55E434-FFC9-4192-B7A5-525E6A2C9F15}" type="presOf" srcId="{B0DE6B25-0959-4795-8207-E46A924BA35D}" destId="{B0EDC382-E726-4BE5-A5A9-FCBD7F822A8A}" srcOrd="0" destOrd="1" presId="urn:microsoft.com/office/officeart/2005/8/layout/list1"/>
    <dgm:cxn modelId="{9C7B0136-DFC4-471B-9A1E-41714A7FF01C}" type="presOf" srcId="{624915F2-2132-4221-93A1-BA7E540344F1}" destId="{C9F7D52A-E198-42D6-863B-7A163821DEA4}" srcOrd="0" destOrd="1" presId="urn:microsoft.com/office/officeart/2005/8/layout/list1"/>
    <dgm:cxn modelId="{E5D88E6F-E1B2-4100-812B-3C089BB734DB}" srcId="{C032E689-1C75-4BA9-9DEC-B2587A7D6A05}" destId="{B0DE6B25-0959-4795-8207-E46A924BA35D}" srcOrd="1" destOrd="0" parTransId="{685BFCE6-70DB-4179-B463-AD51951F4FE2}" sibTransId="{BE3C6606-593C-4A7F-A3DC-699E3E4F655E}"/>
    <dgm:cxn modelId="{AA692986-4682-4168-860C-B63D732E9F42}" srcId="{3D0B50DA-8879-46A6-A423-2D5A633C3355}" destId="{3213442A-3427-4A04-A3F5-357E13FF688F}" srcOrd="1" destOrd="0" parTransId="{141D8D7A-CCD9-4CE5-975A-4E338A78B18E}" sibTransId="{BFA35F3D-E6C1-41DA-B0AC-1DCFA33B3D16}"/>
    <dgm:cxn modelId="{C9007D89-C24D-45E0-B63E-07E1EAB086DF}" type="presOf" srcId="{C032E689-1C75-4BA9-9DEC-B2587A7D6A05}" destId="{6598FEAA-11FF-422E-9ACC-518759DF1E90}" srcOrd="1" destOrd="0" presId="urn:microsoft.com/office/officeart/2005/8/layout/list1"/>
    <dgm:cxn modelId="{CC4F018C-E4F2-473B-93BF-255AC004C766}" srcId="{3213442A-3427-4A04-A3F5-357E13FF688F}" destId="{8E57836E-7713-4964-AB09-7A13F7959CA9}" srcOrd="0" destOrd="0" parTransId="{01235208-5EA8-4AFD-BD23-AC45F4E093D6}" sibTransId="{D865776A-C74F-4515-9E55-BDD3C87E89C4}"/>
    <dgm:cxn modelId="{94B8408E-35CE-470A-A3E5-6341CD9865E2}" type="presOf" srcId="{C032E689-1C75-4BA9-9DEC-B2587A7D6A05}" destId="{8CC26CF0-7FDE-4206-9FB7-74F747F3EC86}" srcOrd="0" destOrd="0" presId="urn:microsoft.com/office/officeart/2005/8/layout/list1"/>
    <dgm:cxn modelId="{3BBCD290-F315-4D12-AADB-E6436A26AA29}" srcId="{3D0B50DA-8879-46A6-A423-2D5A633C3355}" destId="{A465A5DF-64AB-42F5-A415-C459557E3DD0}" srcOrd="0" destOrd="0" parTransId="{F4A38EB5-6CB1-40F1-9C4C-FD1A379D31CA}" sibTransId="{B2CEA534-7A1C-4232-9D0D-88B49CF749EC}"/>
    <dgm:cxn modelId="{A09F1094-CB6F-48ED-8B01-2DA3468F9E68}" type="presOf" srcId="{16FC64A5-E61C-4E02-A274-995F4371AF11}" destId="{C9F7D52A-E198-42D6-863B-7A163821DEA4}" srcOrd="0" destOrd="0" presId="urn:microsoft.com/office/officeart/2005/8/layout/list1"/>
    <dgm:cxn modelId="{780931A4-C68F-4E46-866A-723E6F5E54B6}" srcId="{3213442A-3427-4A04-A3F5-357E13FF688F}" destId="{0C6F3915-1B4D-4AD8-A77D-26104CF141F0}" srcOrd="1" destOrd="0" parTransId="{66E0B5F2-936D-4DE8-90F4-C958724C791D}" sibTransId="{8365700F-661F-4A0B-A5DF-845748B127CE}"/>
    <dgm:cxn modelId="{047058B8-840E-4BBD-91EC-CC462FCD7EBC}" type="presOf" srcId="{95FD3482-7805-454F-8135-049A57170597}" destId="{B0EDC382-E726-4BE5-A5A9-FCBD7F822A8A}" srcOrd="0" destOrd="0" presId="urn:microsoft.com/office/officeart/2005/8/layout/list1"/>
    <dgm:cxn modelId="{83121CC1-2235-4EF3-80F5-43614AAA26FC}" type="presOf" srcId="{A465A5DF-64AB-42F5-A415-C459557E3DD0}" destId="{8D49A954-0F3D-475E-817D-3A058E3F3C99}" srcOrd="0" destOrd="0" presId="urn:microsoft.com/office/officeart/2005/8/layout/list1"/>
    <dgm:cxn modelId="{727B7EC4-8D56-475B-8BFE-E5952015C24E}" srcId="{A465A5DF-64AB-42F5-A415-C459557E3DD0}" destId="{624915F2-2132-4221-93A1-BA7E540344F1}" srcOrd="1" destOrd="0" parTransId="{8E31BDB1-5E37-46F0-AB60-671ABCD2E6E3}" sibTransId="{9FB6B78C-F5AF-46AE-AC7C-548AD1D146C6}"/>
    <dgm:cxn modelId="{C7ACF6CF-8560-4A17-904E-630A4C5093F0}" type="presOf" srcId="{3213442A-3427-4A04-A3F5-357E13FF688F}" destId="{3F6378C9-30AD-4F8C-BAA6-86BDC5532800}" srcOrd="0" destOrd="0" presId="urn:microsoft.com/office/officeart/2005/8/layout/list1"/>
    <dgm:cxn modelId="{A4942DD9-0072-4678-902D-F5C06B6377A8}" type="presOf" srcId="{3D0B50DA-8879-46A6-A423-2D5A633C3355}" destId="{99B85FD6-FC11-4CFC-BE51-D3D7E6169D1C}" srcOrd="0" destOrd="0" presId="urn:microsoft.com/office/officeart/2005/8/layout/list1"/>
    <dgm:cxn modelId="{B5E15EE1-25AE-4CB6-A9F6-BD3AC9D9DC61}" srcId="{C032E689-1C75-4BA9-9DEC-B2587A7D6A05}" destId="{95FD3482-7805-454F-8135-049A57170597}" srcOrd="0" destOrd="0" parTransId="{6A2B945E-03DB-4B99-9B78-B2EAC4428D15}" sibTransId="{7E2E8A15-40DA-4B0B-8D87-F49CD4418595}"/>
    <dgm:cxn modelId="{5A3FD0F7-A316-457A-80FE-C82ADCD32141}" type="presOf" srcId="{3213442A-3427-4A04-A3F5-357E13FF688F}" destId="{BF159D87-D989-4446-9B59-ACE0EA1CEBA4}" srcOrd="1" destOrd="0" presId="urn:microsoft.com/office/officeart/2005/8/layout/list1"/>
    <dgm:cxn modelId="{736B5AC5-E77F-4A06-9978-B1FB9396FE73}" type="presParOf" srcId="{99B85FD6-FC11-4CFC-BE51-D3D7E6169D1C}" destId="{9B27386B-2CFD-43D8-80FE-B93C6F250C70}" srcOrd="0" destOrd="0" presId="urn:microsoft.com/office/officeart/2005/8/layout/list1"/>
    <dgm:cxn modelId="{6C9EF279-BB05-403D-A771-19AFA707638E}" type="presParOf" srcId="{9B27386B-2CFD-43D8-80FE-B93C6F250C70}" destId="{8D49A954-0F3D-475E-817D-3A058E3F3C99}" srcOrd="0" destOrd="0" presId="urn:microsoft.com/office/officeart/2005/8/layout/list1"/>
    <dgm:cxn modelId="{7EEE37C2-DDF3-47D5-A192-40AF4D79EBAD}" type="presParOf" srcId="{9B27386B-2CFD-43D8-80FE-B93C6F250C70}" destId="{1A10DFAD-B7BD-42EF-98E9-3441B6AC7398}" srcOrd="1" destOrd="0" presId="urn:microsoft.com/office/officeart/2005/8/layout/list1"/>
    <dgm:cxn modelId="{281A2513-53F2-42F0-9102-506FACE8326D}" type="presParOf" srcId="{99B85FD6-FC11-4CFC-BE51-D3D7E6169D1C}" destId="{4C1337A7-B48C-4493-BEC7-75CCE97F3918}" srcOrd="1" destOrd="0" presId="urn:microsoft.com/office/officeart/2005/8/layout/list1"/>
    <dgm:cxn modelId="{73B17D84-4B05-4E32-BBB1-3A1AEA2DC9A0}" type="presParOf" srcId="{99B85FD6-FC11-4CFC-BE51-D3D7E6169D1C}" destId="{C9F7D52A-E198-42D6-863B-7A163821DEA4}" srcOrd="2" destOrd="0" presId="urn:microsoft.com/office/officeart/2005/8/layout/list1"/>
    <dgm:cxn modelId="{892DF988-76EE-48FA-AEFD-3D3404AB2B42}" type="presParOf" srcId="{99B85FD6-FC11-4CFC-BE51-D3D7E6169D1C}" destId="{ECECC051-86B6-4D83-96AE-EF0C62F45732}" srcOrd="3" destOrd="0" presId="urn:microsoft.com/office/officeart/2005/8/layout/list1"/>
    <dgm:cxn modelId="{B508CD8D-AAEE-4489-8A6D-C299611854D5}" type="presParOf" srcId="{99B85FD6-FC11-4CFC-BE51-D3D7E6169D1C}" destId="{BFD9F5A2-7EF8-49D6-A587-DC7A41E1D152}" srcOrd="4" destOrd="0" presId="urn:microsoft.com/office/officeart/2005/8/layout/list1"/>
    <dgm:cxn modelId="{DB2B5F8B-2B5A-4304-8864-D3F6130BCAF6}" type="presParOf" srcId="{BFD9F5A2-7EF8-49D6-A587-DC7A41E1D152}" destId="{3F6378C9-30AD-4F8C-BAA6-86BDC5532800}" srcOrd="0" destOrd="0" presId="urn:microsoft.com/office/officeart/2005/8/layout/list1"/>
    <dgm:cxn modelId="{1E56B022-274B-407C-A111-BB4D5583F6E3}" type="presParOf" srcId="{BFD9F5A2-7EF8-49D6-A587-DC7A41E1D152}" destId="{BF159D87-D989-4446-9B59-ACE0EA1CEBA4}" srcOrd="1" destOrd="0" presId="urn:microsoft.com/office/officeart/2005/8/layout/list1"/>
    <dgm:cxn modelId="{1DAFFF16-ED7F-42BF-AA1C-18D2CD1BF7FA}" type="presParOf" srcId="{99B85FD6-FC11-4CFC-BE51-D3D7E6169D1C}" destId="{93C90B49-831F-4B71-B23B-3015CF6ABCCD}" srcOrd="5" destOrd="0" presId="urn:microsoft.com/office/officeart/2005/8/layout/list1"/>
    <dgm:cxn modelId="{AFF25199-767D-446D-BE73-86E8F7E5F20C}" type="presParOf" srcId="{99B85FD6-FC11-4CFC-BE51-D3D7E6169D1C}" destId="{CECC0543-9623-4A66-9813-186D3569DA9E}" srcOrd="6" destOrd="0" presId="urn:microsoft.com/office/officeart/2005/8/layout/list1"/>
    <dgm:cxn modelId="{9F079E15-6968-470A-95B3-B5B403C78351}" type="presParOf" srcId="{99B85FD6-FC11-4CFC-BE51-D3D7E6169D1C}" destId="{5AEE551F-0A81-4AA3-B15E-E94CACFD1651}" srcOrd="7" destOrd="0" presId="urn:microsoft.com/office/officeart/2005/8/layout/list1"/>
    <dgm:cxn modelId="{390E0959-E84B-4F83-BBB5-5BFDC16AE7F7}" type="presParOf" srcId="{99B85FD6-FC11-4CFC-BE51-D3D7E6169D1C}" destId="{0934E2FF-A745-4D24-8322-A2ACF2FFE158}" srcOrd="8" destOrd="0" presId="urn:microsoft.com/office/officeart/2005/8/layout/list1"/>
    <dgm:cxn modelId="{7681EE3E-24D4-4AF1-92BD-ED04EB138B59}" type="presParOf" srcId="{0934E2FF-A745-4D24-8322-A2ACF2FFE158}" destId="{8CC26CF0-7FDE-4206-9FB7-74F747F3EC86}" srcOrd="0" destOrd="0" presId="urn:microsoft.com/office/officeart/2005/8/layout/list1"/>
    <dgm:cxn modelId="{78C760EA-AAEA-4995-8598-26A6413BD157}" type="presParOf" srcId="{0934E2FF-A745-4D24-8322-A2ACF2FFE158}" destId="{6598FEAA-11FF-422E-9ACC-518759DF1E90}" srcOrd="1" destOrd="0" presId="urn:microsoft.com/office/officeart/2005/8/layout/list1"/>
    <dgm:cxn modelId="{78A111BC-8BB3-484D-9E96-C360B13BB0DB}" type="presParOf" srcId="{99B85FD6-FC11-4CFC-BE51-D3D7E6169D1C}" destId="{43309F9D-AD23-444C-B0F4-48CB16584333}" srcOrd="9" destOrd="0" presId="urn:microsoft.com/office/officeart/2005/8/layout/list1"/>
    <dgm:cxn modelId="{164CFE2A-F2FF-473D-ADFE-1E846C611457}" type="presParOf" srcId="{99B85FD6-FC11-4CFC-BE51-D3D7E6169D1C}" destId="{B0EDC382-E726-4BE5-A5A9-FCBD7F822A8A}"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23AB5372-D26F-C74E-A98C-9C68B50AF6D7}" type="doc">
      <dgm:prSet loTypeId="urn:microsoft.com/office/officeart/2005/8/layout/hList1" loCatId="" qsTypeId="urn:microsoft.com/office/officeart/2005/8/quickstyle/simple1" qsCatId="simple" csTypeId="urn:microsoft.com/office/officeart/2005/8/colors/accent1_2" csCatId="accent1" phldr="1"/>
      <dgm:spPr/>
      <dgm:t>
        <a:bodyPr/>
        <a:lstStyle/>
        <a:p>
          <a:endParaRPr lang="zh-CN" altLang="en-US"/>
        </a:p>
      </dgm:t>
    </dgm:pt>
    <dgm:pt modelId="{1C296296-2B0E-9D44-9E2E-06E5140D95F5}">
      <dgm:prSet phldrT="[文本]"/>
      <dgm:spPr>
        <a:gradFill rotWithShape="0">
          <a:gsLst>
            <a:gs pos="50000">
              <a:schemeClr val="accent1">
                <a:lumMod val="50000"/>
              </a:schemeClr>
            </a:gs>
            <a:gs pos="0">
              <a:schemeClr val="accent1">
                <a:lumMod val="75000"/>
              </a:schemeClr>
            </a:gs>
            <a:gs pos="100000">
              <a:srgbClr val="2E4B85"/>
            </a:gs>
          </a:gsLst>
          <a:lin ang="3900000" scaled="0"/>
        </a:gradFill>
      </dgm:spPr>
      <dgm:t>
        <a:bodyPr/>
        <a:lstStyle/>
        <a:p>
          <a:r>
            <a:rPr lang="zh-CN" altLang="en-US" b="1" dirty="0"/>
            <a:t>定期会议机制</a:t>
          </a:r>
          <a:endParaRPr lang="zh-CN" altLang="en-US" dirty="0"/>
        </a:p>
      </dgm:t>
    </dgm:pt>
    <dgm:pt modelId="{AF952509-258D-7246-BE36-0A16F25AFF2F}" type="parTrans" cxnId="{E21689E4-B45B-6F4D-A7BD-5F32B5F572D1}">
      <dgm:prSet/>
      <dgm:spPr/>
      <dgm:t>
        <a:bodyPr/>
        <a:lstStyle/>
        <a:p>
          <a:endParaRPr lang="zh-CN" altLang="en-US"/>
        </a:p>
      </dgm:t>
    </dgm:pt>
    <dgm:pt modelId="{FB31D725-A572-F44F-8B60-8476318BC2D7}" type="sibTrans" cxnId="{E21689E4-B45B-6F4D-A7BD-5F32B5F572D1}">
      <dgm:prSet/>
      <dgm:spPr/>
      <dgm:t>
        <a:bodyPr/>
        <a:lstStyle/>
        <a:p>
          <a:endParaRPr lang="zh-CN" altLang="en-US"/>
        </a:p>
      </dgm:t>
    </dgm:pt>
    <dgm:pt modelId="{7A6C351C-4BD5-BD4B-B637-E8D5CDC33460}">
      <dgm:prSet phldrT="[文本]" custT="1">
        <dgm:style>
          <a:lnRef idx="2">
            <a:schemeClr val="accent1">
              <a:shade val="50000"/>
            </a:schemeClr>
          </a:lnRef>
          <a:fillRef idx="1">
            <a:schemeClr val="accent1"/>
          </a:fillRef>
          <a:effectRef idx="0">
            <a:schemeClr val="accent1"/>
          </a:effectRef>
          <a:fontRef idx="minor">
            <a:schemeClr val="lt1"/>
          </a:fontRef>
        </dgm:style>
      </dgm:prSet>
      <dgm:spPr>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dgm:spPr>
      <dgm:t>
        <a:bodyPr rtlCol="0" anchor="ctr"/>
        <a:lstStyle/>
        <a:p>
          <a:pPr marL="0" algn="l" defTabSz="1206117" rtl="0" eaLnBrk="1" latinLnBrk="0" hangingPunct="1"/>
          <a:r>
            <a:rPr lang="zh-CN" altLang="en-US" sz="2400" kern="1200" dirty="0">
              <a:solidFill>
                <a:schemeClr val="tx1"/>
              </a:solidFill>
              <a:latin typeface="汉仪旗黑-55简" pitchFamily="18" charset="-122"/>
              <a:ea typeface="汉仪旗黑-55简" pitchFamily="18" charset="-122"/>
              <a:cs typeface="+mn-ea"/>
            </a:rPr>
            <a:t>每两周一次小组研发工作会议</a:t>
          </a:r>
        </a:p>
      </dgm:t>
    </dgm:pt>
    <dgm:pt modelId="{19C86883-C1CC-0D4A-8386-DABFF6A95D77}" type="parTrans" cxnId="{A3BD3B3A-5A7B-6E4B-BAE3-E93EBB55B96F}">
      <dgm:prSet/>
      <dgm:spPr/>
      <dgm:t>
        <a:bodyPr/>
        <a:lstStyle/>
        <a:p>
          <a:endParaRPr lang="zh-CN" altLang="en-US"/>
        </a:p>
      </dgm:t>
    </dgm:pt>
    <dgm:pt modelId="{16F72144-C437-B344-99DE-E67634E88F7E}" type="sibTrans" cxnId="{A3BD3B3A-5A7B-6E4B-BAE3-E93EBB55B96F}">
      <dgm:prSet/>
      <dgm:spPr/>
      <dgm:t>
        <a:bodyPr/>
        <a:lstStyle/>
        <a:p>
          <a:endParaRPr lang="zh-CN" altLang="en-US"/>
        </a:p>
      </dgm:t>
    </dgm:pt>
    <dgm:pt modelId="{6E1D2CFC-99F1-C146-BC79-C6E9F49D6A48}">
      <dgm:prSet phldrT="[文本]" custT="1">
        <dgm:style>
          <a:lnRef idx="2">
            <a:schemeClr val="accent1">
              <a:shade val="50000"/>
            </a:schemeClr>
          </a:lnRef>
          <a:fillRef idx="1">
            <a:schemeClr val="accent1"/>
          </a:fillRef>
          <a:effectRef idx="0">
            <a:schemeClr val="accent1"/>
          </a:effectRef>
          <a:fontRef idx="minor">
            <a:schemeClr val="lt1"/>
          </a:fontRef>
        </dgm:style>
      </dgm:prSet>
      <dgm:spPr>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dgm:spPr>
      <dgm:t>
        <a:bodyPr rtlCol="0" anchor="ctr"/>
        <a:lstStyle/>
        <a:p>
          <a:pPr marL="0" algn="l" defTabSz="1206117" rtl="0" eaLnBrk="1" latinLnBrk="0" hangingPunct="1"/>
          <a:r>
            <a:rPr lang="zh-CN" altLang="en-US" sz="2400" kern="1200" dirty="0">
              <a:solidFill>
                <a:schemeClr val="tx1"/>
              </a:solidFill>
              <a:latin typeface="汉仪旗黑-55简" pitchFamily="18" charset="-122"/>
              <a:ea typeface="汉仪旗黑-55简" pitchFamily="18" charset="-122"/>
              <a:cs typeface="+mn-ea"/>
            </a:rPr>
            <a:t>每月一次项目进度评审</a:t>
          </a:r>
        </a:p>
      </dgm:t>
    </dgm:pt>
    <dgm:pt modelId="{61C14221-FC64-7E49-AD95-A41BA81BFB51}" type="parTrans" cxnId="{468656AB-4C2A-D948-AE9B-82680668DF1C}">
      <dgm:prSet/>
      <dgm:spPr/>
      <dgm:t>
        <a:bodyPr/>
        <a:lstStyle/>
        <a:p>
          <a:endParaRPr lang="zh-CN" altLang="en-US"/>
        </a:p>
      </dgm:t>
    </dgm:pt>
    <dgm:pt modelId="{1BED51F2-3D63-F441-A555-6419B14D04B4}" type="sibTrans" cxnId="{468656AB-4C2A-D948-AE9B-82680668DF1C}">
      <dgm:prSet/>
      <dgm:spPr/>
      <dgm:t>
        <a:bodyPr/>
        <a:lstStyle/>
        <a:p>
          <a:endParaRPr lang="zh-CN" altLang="en-US"/>
        </a:p>
      </dgm:t>
    </dgm:pt>
    <dgm:pt modelId="{B9FAD4C0-BC21-F941-8176-3B7EEB03E8B2}">
      <dgm:prSet phldrT="[文本]"/>
      <dgm:spPr>
        <a:gradFill rotWithShape="0">
          <a:gsLst>
            <a:gs pos="50000">
              <a:schemeClr val="accent1">
                <a:lumMod val="50000"/>
              </a:schemeClr>
            </a:gs>
            <a:gs pos="0">
              <a:schemeClr val="accent1">
                <a:lumMod val="75000"/>
              </a:schemeClr>
            </a:gs>
            <a:gs pos="100000">
              <a:srgbClr val="2E4B85"/>
            </a:gs>
          </a:gsLst>
          <a:lin ang="3900000" scaled="0"/>
        </a:gradFill>
      </dgm:spPr>
      <dgm:t>
        <a:bodyPr/>
        <a:lstStyle/>
        <a:p>
          <a:r>
            <a:rPr lang="zh-CN" altLang="en-US" b="1" dirty="0"/>
            <a:t>任务管理工具</a:t>
          </a:r>
          <a:endParaRPr lang="zh-CN" altLang="en-US" dirty="0"/>
        </a:p>
      </dgm:t>
    </dgm:pt>
    <dgm:pt modelId="{3CDFA9EA-83D4-C14F-B2A0-0A0AEF203536}" type="parTrans" cxnId="{EF24F288-03E4-DD47-9B29-E41E8C364D0C}">
      <dgm:prSet/>
      <dgm:spPr/>
      <dgm:t>
        <a:bodyPr/>
        <a:lstStyle/>
        <a:p>
          <a:endParaRPr lang="zh-CN" altLang="en-US"/>
        </a:p>
      </dgm:t>
    </dgm:pt>
    <dgm:pt modelId="{E7755026-0059-6143-98A7-979F86A345F3}" type="sibTrans" cxnId="{EF24F288-03E4-DD47-9B29-E41E8C364D0C}">
      <dgm:prSet/>
      <dgm:spPr/>
      <dgm:t>
        <a:bodyPr/>
        <a:lstStyle/>
        <a:p>
          <a:endParaRPr lang="zh-CN" altLang="en-US"/>
        </a:p>
      </dgm:t>
    </dgm:pt>
    <dgm:pt modelId="{3BF890CF-9FAD-9D44-9079-1EC3E6EE9FF0}">
      <dgm:prSet phldrT="[文本]" custT="1">
        <dgm:style>
          <a:lnRef idx="2">
            <a:schemeClr val="accent1">
              <a:shade val="50000"/>
            </a:schemeClr>
          </a:lnRef>
          <a:fillRef idx="1">
            <a:schemeClr val="accent1"/>
          </a:fillRef>
          <a:effectRef idx="0">
            <a:schemeClr val="accent1"/>
          </a:effectRef>
          <a:fontRef idx="minor">
            <a:schemeClr val="lt1"/>
          </a:fontRef>
        </dgm:style>
      </dgm:prSet>
      <dgm:spPr>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dgm:spPr>
      <dgm:t>
        <a:bodyPr rtlCol="0" anchor="ctr"/>
        <a:lstStyle/>
        <a:p>
          <a:pPr marL="0" algn="l" defTabSz="1206117" rtl="0" eaLnBrk="1" latinLnBrk="0" hangingPunct="1"/>
          <a:r>
            <a:rPr lang="zh-CN" altLang="en-US" sz="2400" kern="1200" dirty="0">
              <a:solidFill>
                <a:schemeClr val="tx1"/>
              </a:solidFill>
              <a:latin typeface="汉仪旗黑-55简" pitchFamily="18" charset="-122"/>
              <a:ea typeface="汉仪旗黑-55简" pitchFamily="18" charset="-122"/>
              <a:cs typeface="+mn-ea"/>
            </a:rPr>
            <a:t>使用</a:t>
          </a:r>
          <a:r>
            <a:rPr lang="en" altLang="zh-CN" sz="2400" kern="1200" dirty="0">
              <a:solidFill>
                <a:schemeClr val="tx1"/>
              </a:solidFill>
              <a:latin typeface="汉仪旗黑-55简" pitchFamily="18" charset="-122"/>
              <a:ea typeface="汉仪旗黑-55简" pitchFamily="18" charset="-122"/>
              <a:cs typeface="+mn-ea"/>
            </a:rPr>
            <a:t>JIRA</a:t>
          </a:r>
          <a:r>
            <a:rPr lang="zh-CN" altLang="en-US" sz="2400" kern="1200" dirty="0">
              <a:solidFill>
                <a:schemeClr val="tx1"/>
              </a:solidFill>
              <a:latin typeface="汉仪旗黑-55简" pitchFamily="18" charset="-122"/>
              <a:ea typeface="汉仪旗黑-55简" pitchFamily="18" charset="-122"/>
              <a:cs typeface="+mn-ea"/>
            </a:rPr>
            <a:t> 进行任务管理</a:t>
          </a:r>
        </a:p>
      </dgm:t>
    </dgm:pt>
    <dgm:pt modelId="{471727A2-3FDA-2543-A78C-C60236F32C41}" type="parTrans" cxnId="{01472906-6A96-DF44-9F94-32C0F8837CC7}">
      <dgm:prSet/>
      <dgm:spPr/>
      <dgm:t>
        <a:bodyPr/>
        <a:lstStyle/>
        <a:p>
          <a:endParaRPr lang="zh-CN" altLang="en-US"/>
        </a:p>
      </dgm:t>
    </dgm:pt>
    <dgm:pt modelId="{6ECBAD2C-C71D-3546-A292-B1DE4339A42D}" type="sibTrans" cxnId="{01472906-6A96-DF44-9F94-32C0F8837CC7}">
      <dgm:prSet/>
      <dgm:spPr/>
      <dgm:t>
        <a:bodyPr/>
        <a:lstStyle/>
        <a:p>
          <a:endParaRPr lang="zh-CN" altLang="en-US"/>
        </a:p>
      </dgm:t>
    </dgm:pt>
    <dgm:pt modelId="{72272CC0-19AD-F041-8CF7-D5FDEFF1F972}">
      <dgm:prSet phldrT="[文本]"/>
      <dgm:spPr>
        <a:gradFill rotWithShape="0">
          <a:gsLst>
            <a:gs pos="50000">
              <a:schemeClr val="accent1">
                <a:lumMod val="50000"/>
              </a:schemeClr>
            </a:gs>
            <a:gs pos="0">
              <a:schemeClr val="accent1">
                <a:lumMod val="75000"/>
              </a:schemeClr>
            </a:gs>
            <a:gs pos="100000">
              <a:srgbClr val="2E4B85"/>
            </a:gs>
          </a:gsLst>
          <a:lin ang="3900000" scaled="0"/>
        </a:gradFill>
      </dgm:spPr>
      <dgm:t>
        <a:bodyPr/>
        <a:lstStyle/>
        <a:p>
          <a:r>
            <a:rPr lang="zh-CN" altLang="en-US" b="1" dirty="0"/>
            <a:t>质量保障体系</a:t>
          </a:r>
          <a:endParaRPr lang="zh-CN" altLang="en-US" dirty="0"/>
        </a:p>
      </dgm:t>
    </dgm:pt>
    <dgm:pt modelId="{D69E5D8C-9A7B-6D45-AA6C-0C553223BD11}" type="parTrans" cxnId="{D06E4B5D-1756-424E-A6AB-7E905033348A}">
      <dgm:prSet/>
      <dgm:spPr/>
      <dgm:t>
        <a:bodyPr/>
        <a:lstStyle/>
        <a:p>
          <a:endParaRPr lang="zh-CN" altLang="en-US"/>
        </a:p>
      </dgm:t>
    </dgm:pt>
    <dgm:pt modelId="{241C5993-C82F-5D4B-B1B5-115E30D50D33}" type="sibTrans" cxnId="{D06E4B5D-1756-424E-A6AB-7E905033348A}">
      <dgm:prSet/>
      <dgm:spPr/>
      <dgm:t>
        <a:bodyPr/>
        <a:lstStyle/>
        <a:p>
          <a:endParaRPr lang="zh-CN" altLang="en-US"/>
        </a:p>
      </dgm:t>
    </dgm:pt>
    <dgm:pt modelId="{51173960-F7FC-5844-99B7-2B9A461672AC}">
      <dgm:prSet phldrT="[文本]" custT="1">
        <dgm:style>
          <a:lnRef idx="2">
            <a:schemeClr val="accent1">
              <a:shade val="50000"/>
            </a:schemeClr>
          </a:lnRef>
          <a:fillRef idx="1">
            <a:schemeClr val="accent1"/>
          </a:fillRef>
          <a:effectRef idx="0">
            <a:schemeClr val="accent1"/>
          </a:effectRef>
          <a:fontRef idx="minor">
            <a:schemeClr val="lt1"/>
          </a:fontRef>
        </dgm:style>
      </dgm:prSet>
      <dgm:spPr>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dgm:spPr>
      <dgm:t>
        <a:bodyPr rtlCol="0" anchor="t"/>
        <a:lstStyle/>
        <a:p>
          <a:pPr marL="0" algn="l" defTabSz="1206117" rtl="0" eaLnBrk="1" latinLnBrk="0" hangingPunct="1"/>
          <a:r>
            <a:rPr lang="zh-CN" altLang="en-US" sz="2400" kern="1200" dirty="0">
              <a:solidFill>
                <a:schemeClr val="tx1"/>
              </a:solidFill>
              <a:latin typeface="汉仪旗黑-55简" pitchFamily="18" charset="-122"/>
              <a:ea typeface="汉仪旗黑-55简" pitchFamily="18" charset="-122"/>
              <a:cs typeface="+mn-ea"/>
            </a:rPr>
            <a:t>建立完整的代码审查、测试和部署流程</a:t>
          </a:r>
        </a:p>
      </dgm:t>
    </dgm:pt>
    <dgm:pt modelId="{3AEF487B-1C52-8C48-B7B9-14F86DBBBF59}" type="parTrans" cxnId="{951475D8-EC27-B141-9DF3-6BF5655F3AE6}">
      <dgm:prSet/>
      <dgm:spPr/>
      <dgm:t>
        <a:bodyPr/>
        <a:lstStyle/>
        <a:p>
          <a:endParaRPr lang="zh-CN" altLang="en-US"/>
        </a:p>
      </dgm:t>
    </dgm:pt>
    <dgm:pt modelId="{E87553BC-9A01-9149-8C67-AF09C03F35D7}" type="sibTrans" cxnId="{951475D8-EC27-B141-9DF3-6BF5655F3AE6}">
      <dgm:prSet/>
      <dgm:spPr/>
      <dgm:t>
        <a:bodyPr/>
        <a:lstStyle/>
        <a:p>
          <a:endParaRPr lang="zh-CN" altLang="en-US"/>
        </a:p>
      </dgm:t>
    </dgm:pt>
    <dgm:pt modelId="{3F311937-6312-0946-9F56-021E6C83DD87}">
      <dgm:prSet phldrT="[文本]" custT="1">
        <dgm:style>
          <a:lnRef idx="2">
            <a:schemeClr val="accent1">
              <a:shade val="50000"/>
            </a:schemeClr>
          </a:lnRef>
          <a:fillRef idx="1">
            <a:schemeClr val="accent1"/>
          </a:fillRef>
          <a:effectRef idx="0">
            <a:schemeClr val="accent1"/>
          </a:effectRef>
          <a:fontRef idx="minor">
            <a:schemeClr val="lt1"/>
          </a:fontRef>
        </dgm:style>
      </dgm:prSet>
      <dgm:spPr>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dgm:spPr>
      <dgm:t>
        <a:bodyPr rtlCol="0" anchor="ctr"/>
        <a:lstStyle/>
        <a:p>
          <a:pPr marL="0" algn="l" defTabSz="1206117" rtl="0" eaLnBrk="1" latinLnBrk="0" hangingPunct="1"/>
          <a:r>
            <a:rPr lang="en" altLang="zh-CN" sz="2400" kern="1200" dirty="0">
              <a:solidFill>
                <a:schemeClr val="tx1"/>
              </a:solidFill>
              <a:latin typeface="汉仪旗黑-55简" pitchFamily="18" charset="-122"/>
              <a:ea typeface="汉仪旗黑-55简" pitchFamily="18" charset="-122"/>
              <a:cs typeface="+mn-ea"/>
            </a:rPr>
            <a:t>Git Flow</a:t>
          </a:r>
          <a:r>
            <a:rPr lang="zh-CN" altLang="en-US" sz="2400" kern="1200" dirty="0">
              <a:solidFill>
                <a:schemeClr val="tx1"/>
              </a:solidFill>
              <a:latin typeface="汉仪旗黑-55简" pitchFamily="18" charset="-122"/>
              <a:ea typeface="汉仪旗黑-55简" pitchFamily="18" charset="-122"/>
              <a:cs typeface="+mn-ea"/>
            </a:rPr>
            <a:t>进行代码管理</a:t>
          </a:r>
        </a:p>
      </dgm:t>
    </dgm:pt>
    <dgm:pt modelId="{43A38D57-B521-2B47-BCD5-5456DE5625A1}" type="parTrans" cxnId="{46920308-2FBC-DF42-A1C4-924E985520DC}">
      <dgm:prSet/>
      <dgm:spPr/>
      <dgm:t>
        <a:bodyPr/>
        <a:lstStyle/>
        <a:p>
          <a:endParaRPr lang="zh-CN" altLang="en-US"/>
        </a:p>
      </dgm:t>
    </dgm:pt>
    <dgm:pt modelId="{AFFE0513-31D9-5B46-8B25-99361B88753C}" type="sibTrans" cxnId="{46920308-2FBC-DF42-A1C4-924E985520DC}">
      <dgm:prSet/>
      <dgm:spPr/>
      <dgm:t>
        <a:bodyPr/>
        <a:lstStyle/>
        <a:p>
          <a:endParaRPr lang="zh-CN" altLang="en-US"/>
        </a:p>
      </dgm:t>
    </dgm:pt>
    <dgm:pt modelId="{77844A57-06EF-EA4C-B6F6-876378F9DF1A}" type="pres">
      <dgm:prSet presAssocID="{23AB5372-D26F-C74E-A98C-9C68B50AF6D7}" presName="Name0" presStyleCnt="0">
        <dgm:presLayoutVars>
          <dgm:dir/>
          <dgm:animLvl val="lvl"/>
          <dgm:resizeHandles val="exact"/>
        </dgm:presLayoutVars>
      </dgm:prSet>
      <dgm:spPr/>
    </dgm:pt>
    <dgm:pt modelId="{A8B9377F-E086-2748-B084-A3F2B2B5A966}" type="pres">
      <dgm:prSet presAssocID="{1C296296-2B0E-9D44-9E2E-06E5140D95F5}" presName="composite" presStyleCnt="0"/>
      <dgm:spPr/>
    </dgm:pt>
    <dgm:pt modelId="{D09BD019-0CC4-0743-9DA8-64FE64BDEC80}" type="pres">
      <dgm:prSet presAssocID="{1C296296-2B0E-9D44-9E2E-06E5140D95F5}" presName="parTx" presStyleLbl="alignNode1" presStyleIdx="0" presStyleCnt="3">
        <dgm:presLayoutVars>
          <dgm:chMax val="0"/>
          <dgm:chPref val="0"/>
          <dgm:bulletEnabled val="1"/>
        </dgm:presLayoutVars>
      </dgm:prSet>
      <dgm:spPr/>
    </dgm:pt>
    <dgm:pt modelId="{9F5A24B0-F83C-D74F-ACD7-AC770AB15052}" type="pres">
      <dgm:prSet presAssocID="{1C296296-2B0E-9D44-9E2E-06E5140D95F5}" presName="desTx" presStyleLbl="alignAccFollowNode1" presStyleIdx="0" presStyleCnt="3">
        <dgm:presLayoutVars>
          <dgm:bulletEnabled val="1"/>
        </dgm:presLayoutVars>
      </dgm:prSet>
      <dgm:spPr>
        <a:xfrm>
          <a:off x="2790" y="2062251"/>
          <a:ext cx="2720552" cy="1830915"/>
        </a:xfrm>
        <a:prstGeom prst="rect">
          <a:avLst/>
        </a:prstGeom>
      </dgm:spPr>
    </dgm:pt>
    <dgm:pt modelId="{A6A82401-F255-7A4D-AB7D-024242D1C7DC}" type="pres">
      <dgm:prSet presAssocID="{FB31D725-A572-F44F-8B60-8476318BC2D7}" presName="space" presStyleCnt="0"/>
      <dgm:spPr/>
    </dgm:pt>
    <dgm:pt modelId="{6D6C2247-A9AB-5741-8FC4-0F7E87D33D53}" type="pres">
      <dgm:prSet presAssocID="{B9FAD4C0-BC21-F941-8176-3B7EEB03E8B2}" presName="composite" presStyleCnt="0"/>
      <dgm:spPr/>
    </dgm:pt>
    <dgm:pt modelId="{D9DAE2B9-FA53-8548-8A84-E34EA58CD28E}" type="pres">
      <dgm:prSet presAssocID="{B9FAD4C0-BC21-F941-8176-3B7EEB03E8B2}" presName="parTx" presStyleLbl="alignNode1" presStyleIdx="1" presStyleCnt="3">
        <dgm:presLayoutVars>
          <dgm:chMax val="0"/>
          <dgm:chPref val="0"/>
          <dgm:bulletEnabled val="1"/>
        </dgm:presLayoutVars>
      </dgm:prSet>
      <dgm:spPr/>
    </dgm:pt>
    <dgm:pt modelId="{6B84EEE6-6E5C-2846-B095-58C0EA04A36E}" type="pres">
      <dgm:prSet presAssocID="{B9FAD4C0-BC21-F941-8176-3B7EEB03E8B2}" presName="desTx" presStyleLbl="alignAccFollowNode1" presStyleIdx="1" presStyleCnt="3">
        <dgm:presLayoutVars>
          <dgm:bulletEnabled val="1"/>
        </dgm:presLayoutVars>
      </dgm:prSet>
      <dgm:spPr>
        <a:xfrm>
          <a:off x="3104219" y="1823436"/>
          <a:ext cx="2720552" cy="2308545"/>
        </a:xfrm>
        <a:prstGeom prst="rect">
          <a:avLst/>
        </a:prstGeom>
      </dgm:spPr>
    </dgm:pt>
    <dgm:pt modelId="{E17E452C-1ADA-D849-8C31-F2643192752D}" type="pres">
      <dgm:prSet presAssocID="{E7755026-0059-6143-98A7-979F86A345F3}" presName="space" presStyleCnt="0"/>
      <dgm:spPr/>
    </dgm:pt>
    <dgm:pt modelId="{1CBDDB6F-8521-6D47-B500-1300B8ABC31E}" type="pres">
      <dgm:prSet presAssocID="{72272CC0-19AD-F041-8CF7-D5FDEFF1F972}" presName="composite" presStyleCnt="0"/>
      <dgm:spPr/>
    </dgm:pt>
    <dgm:pt modelId="{98A953B8-286E-F346-94B0-AF337675499A}" type="pres">
      <dgm:prSet presAssocID="{72272CC0-19AD-F041-8CF7-D5FDEFF1F972}" presName="parTx" presStyleLbl="alignNode1" presStyleIdx="2" presStyleCnt="3">
        <dgm:presLayoutVars>
          <dgm:chMax val="0"/>
          <dgm:chPref val="0"/>
          <dgm:bulletEnabled val="1"/>
        </dgm:presLayoutVars>
      </dgm:prSet>
      <dgm:spPr/>
    </dgm:pt>
    <dgm:pt modelId="{9D51571F-2246-6941-A08C-A69D7CE3886D}" type="pres">
      <dgm:prSet presAssocID="{72272CC0-19AD-F041-8CF7-D5FDEFF1F972}" presName="desTx" presStyleLbl="alignAccFollowNode1" presStyleIdx="2" presStyleCnt="3">
        <dgm:presLayoutVars>
          <dgm:bulletEnabled val="1"/>
        </dgm:presLayoutVars>
      </dgm:prSet>
      <dgm:spPr>
        <a:xfrm>
          <a:off x="6205649" y="1823436"/>
          <a:ext cx="2720552" cy="2308545"/>
        </a:xfrm>
        <a:prstGeom prst="rect">
          <a:avLst/>
        </a:prstGeom>
      </dgm:spPr>
    </dgm:pt>
  </dgm:ptLst>
  <dgm:cxnLst>
    <dgm:cxn modelId="{01472906-6A96-DF44-9F94-32C0F8837CC7}" srcId="{B9FAD4C0-BC21-F941-8176-3B7EEB03E8B2}" destId="{3BF890CF-9FAD-9D44-9079-1EC3E6EE9FF0}" srcOrd="0" destOrd="0" parTransId="{471727A2-3FDA-2543-A78C-C60236F32C41}" sibTransId="{6ECBAD2C-C71D-3546-A292-B1DE4339A42D}"/>
    <dgm:cxn modelId="{46920308-2FBC-DF42-A1C4-924E985520DC}" srcId="{B9FAD4C0-BC21-F941-8176-3B7EEB03E8B2}" destId="{3F311937-6312-0946-9F56-021E6C83DD87}" srcOrd="1" destOrd="0" parTransId="{43A38D57-B521-2B47-BCD5-5456DE5625A1}" sibTransId="{AFFE0513-31D9-5B46-8B25-99361B88753C}"/>
    <dgm:cxn modelId="{A3BD3B3A-5A7B-6E4B-BAE3-E93EBB55B96F}" srcId="{1C296296-2B0E-9D44-9E2E-06E5140D95F5}" destId="{7A6C351C-4BD5-BD4B-B637-E8D5CDC33460}" srcOrd="0" destOrd="0" parTransId="{19C86883-C1CC-0D4A-8386-DABFF6A95D77}" sibTransId="{16F72144-C437-B344-99DE-E67634E88F7E}"/>
    <dgm:cxn modelId="{89088E41-C367-6342-8A95-995392E47699}" type="presOf" srcId="{7A6C351C-4BD5-BD4B-B637-E8D5CDC33460}" destId="{9F5A24B0-F83C-D74F-ACD7-AC770AB15052}" srcOrd="0" destOrd="0" presId="urn:microsoft.com/office/officeart/2005/8/layout/hList1"/>
    <dgm:cxn modelId="{552F3C4B-26D6-E346-910C-7B6C101E1E45}" type="presOf" srcId="{3F311937-6312-0946-9F56-021E6C83DD87}" destId="{6B84EEE6-6E5C-2846-B095-58C0EA04A36E}" srcOrd="0" destOrd="1" presId="urn:microsoft.com/office/officeart/2005/8/layout/hList1"/>
    <dgm:cxn modelId="{D06E4B5D-1756-424E-A6AB-7E905033348A}" srcId="{23AB5372-D26F-C74E-A98C-9C68B50AF6D7}" destId="{72272CC0-19AD-F041-8CF7-D5FDEFF1F972}" srcOrd="2" destOrd="0" parTransId="{D69E5D8C-9A7B-6D45-AA6C-0C553223BD11}" sibTransId="{241C5993-C82F-5D4B-B1B5-115E30D50D33}"/>
    <dgm:cxn modelId="{AE3B5460-1814-9A41-AC98-6A6031B06632}" type="presOf" srcId="{B9FAD4C0-BC21-F941-8176-3B7EEB03E8B2}" destId="{D9DAE2B9-FA53-8548-8A84-E34EA58CD28E}" srcOrd="0" destOrd="0" presId="urn:microsoft.com/office/officeart/2005/8/layout/hList1"/>
    <dgm:cxn modelId="{C1686169-8251-B040-A33B-ABD7598E0060}" type="presOf" srcId="{72272CC0-19AD-F041-8CF7-D5FDEFF1F972}" destId="{98A953B8-286E-F346-94B0-AF337675499A}" srcOrd="0" destOrd="0" presId="urn:microsoft.com/office/officeart/2005/8/layout/hList1"/>
    <dgm:cxn modelId="{0177B969-C644-3C4C-B10D-20B71D860CB4}" type="presOf" srcId="{6E1D2CFC-99F1-C146-BC79-C6E9F49D6A48}" destId="{9F5A24B0-F83C-D74F-ACD7-AC770AB15052}" srcOrd="0" destOrd="1" presId="urn:microsoft.com/office/officeart/2005/8/layout/hList1"/>
    <dgm:cxn modelId="{608DDC87-58A1-0946-885F-F7B04A4B9405}" type="presOf" srcId="{23AB5372-D26F-C74E-A98C-9C68B50AF6D7}" destId="{77844A57-06EF-EA4C-B6F6-876378F9DF1A}" srcOrd="0" destOrd="0" presId="urn:microsoft.com/office/officeart/2005/8/layout/hList1"/>
    <dgm:cxn modelId="{EF24F288-03E4-DD47-9B29-E41E8C364D0C}" srcId="{23AB5372-D26F-C74E-A98C-9C68B50AF6D7}" destId="{B9FAD4C0-BC21-F941-8176-3B7EEB03E8B2}" srcOrd="1" destOrd="0" parTransId="{3CDFA9EA-83D4-C14F-B2A0-0A0AEF203536}" sibTransId="{E7755026-0059-6143-98A7-979F86A345F3}"/>
    <dgm:cxn modelId="{D1E8518E-8B4C-9148-BF6D-9012C9C681EE}" type="presOf" srcId="{3BF890CF-9FAD-9D44-9079-1EC3E6EE9FF0}" destId="{6B84EEE6-6E5C-2846-B095-58C0EA04A36E}" srcOrd="0" destOrd="0" presId="urn:microsoft.com/office/officeart/2005/8/layout/hList1"/>
    <dgm:cxn modelId="{9B64F29A-F550-BE45-9F3F-A2C876103EFD}" type="presOf" srcId="{51173960-F7FC-5844-99B7-2B9A461672AC}" destId="{9D51571F-2246-6941-A08C-A69D7CE3886D}" srcOrd="0" destOrd="0" presId="urn:microsoft.com/office/officeart/2005/8/layout/hList1"/>
    <dgm:cxn modelId="{468656AB-4C2A-D948-AE9B-82680668DF1C}" srcId="{1C296296-2B0E-9D44-9E2E-06E5140D95F5}" destId="{6E1D2CFC-99F1-C146-BC79-C6E9F49D6A48}" srcOrd="1" destOrd="0" parTransId="{61C14221-FC64-7E49-AD95-A41BA81BFB51}" sibTransId="{1BED51F2-3D63-F441-A555-6419B14D04B4}"/>
    <dgm:cxn modelId="{FA1F8BD3-575E-B44C-8328-9F9921DF5BDA}" type="presOf" srcId="{1C296296-2B0E-9D44-9E2E-06E5140D95F5}" destId="{D09BD019-0CC4-0743-9DA8-64FE64BDEC80}" srcOrd="0" destOrd="0" presId="urn:microsoft.com/office/officeart/2005/8/layout/hList1"/>
    <dgm:cxn modelId="{951475D8-EC27-B141-9DF3-6BF5655F3AE6}" srcId="{72272CC0-19AD-F041-8CF7-D5FDEFF1F972}" destId="{51173960-F7FC-5844-99B7-2B9A461672AC}" srcOrd="0" destOrd="0" parTransId="{3AEF487B-1C52-8C48-B7B9-14F86DBBBF59}" sibTransId="{E87553BC-9A01-9149-8C67-AF09C03F35D7}"/>
    <dgm:cxn modelId="{E21689E4-B45B-6F4D-A7BD-5F32B5F572D1}" srcId="{23AB5372-D26F-C74E-A98C-9C68B50AF6D7}" destId="{1C296296-2B0E-9D44-9E2E-06E5140D95F5}" srcOrd="0" destOrd="0" parTransId="{AF952509-258D-7246-BE36-0A16F25AFF2F}" sibTransId="{FB31D725-A572-F44F-8B60-8476318BC2D7}"/>
    <dgm:cxn modelId="{C4F3165C-B8A6-6044-8823-6810845DEEA4}" type="presParOf" srcId="{77844A57-06EF-EA4C-B6F6-876378F9DF1A}" destId="{A8B9377F-E086-2748-B084-A3F2B2B5A966}" srcOrd="0" destOrd="0" presId="urn:microsoft.com/office/officeart/2005/8/layout/hList1"/>
    <dgm:cxn modelId="{6E8FBCE8-8A54-E641-94F4-BA4650D95EFD}" type="presParOf" srcId="{A8B9377F-E086-2748-B084-A3F2B2B5A966}" destId="{D09BD019-0CC4-0743-9DA8-64FE64BDEC80}" srcOrd="0" destOrd="0" presId="urn:microsoft.com/office/officeart/2005/8/layout/hList1"/>
    <dgm:cxn modelId="{F9CB3733-9227-D44B-884B-4EBDA1EA3E14}" type="presParOf" srcId="{A8B9377F-E086-2748-B084-A3F2B2B5A966}" destId="{9F5A24B0-F83C-D74F-ACD7-AC770AB15052}" srcOrd="1" destOrd="0" presId="urn:microsoft.com/office/officeart/2005/8/layout/hList1"/>
    <dgm:cxn modelId="{19E9BC92-6378-9341-90BF-0745CA78F33E}" type="presParOf" srcId="{77844A57-06EF-EA4C-B6F6-876378F9DF1A}" destId="{A6A82401-F255-7A4D-AB7D-024242D1C7DC}" srcOrd="1" destOrd="0" presId="urn:microsoft.com/office/officeart/2005/8/layout/hList1"/>
    <dgm:cxn modelId="{EE0A438E-324B-4D4E-A6D5-E30959D6FB96}" type="presParOf" srcId="{77844A57-06EF-EA4C-B6F6-876378F9DF1A}" destId="{6D6C2247-A9AB-5741-8FC4-0F7E87D33D53}" srcOrd="2" destOrd="0" presId="urn:microsoft.com/office/officeart/2005/8/layout/hList1"/>
    <dgm:cxn modelId="{C4180444-AF9B-3045-9B24-88A7E79AAC6C}" type="presParOf" srcId="{6D6C2247-A9AB-5741-8FC4-0F7E87D33D53}" destId="{D9DAE2B9-FA53-8548-8A84-E34EA58CD28E}" srcOrd="0" destOrd="0" presId="urn:microsoft.com/office/officeart/2005/8/layout/hList1"/>
    <dgm:cxn modelId="{1DD7D954-794C-2F40-A455-50DF35DE7D39}" type="presParOf" srcId="{6D6C2247-A9AB-5741-8FC4-0F7E87D33D53}" destId="{6B84EEE6-6E5C-2846-B095-58C0EA04A36E}" srcOrd="1" destOrd="0" presId="urn:microsoft.com/office/officeart/2005/8/layout/hList1"/>
    <dgm:cxn modelId="{9F79AC02-57B2-B849-871F-5E5676C05444}" type="presParOf" srcId="{77844A57-06EF-EA4C-B6F6-876378F9DF1A}" destId="{E17E452C-1ADA-D849-8C31-F2643192752D}" srcOrd="3" destOrd="0" presId="urn:microsoft.com/office/officeart/2005/8/layout/hList1"/>
    <dgm:cxn modelId="{534FD988-91E4-F54E-BAB3-EA5AB6663908}" type="presParOf" srcId="{77844A57-06EF-EA4C-B6F6-876378F9DF1A}" destId="{1CBDDB6F-8521-6D47-B500-1300B8ABC31E}" srcOrd="4" destOrd="0" presId="urn:microsoft.com/office/officeart/2005/8/layout/hList1"/>
    <dgm:cxn modelId="{0A81094E-1F85-0E49-823D-242BA9AD62AF}" type="presParOf" srcId="{1CBDDB6F-8521-6D47-B500-1300B8ABC31E}" destId="{98A953B8-286E-F346-94B0-AF337675499A}" srcOrd="0" destOrd="0" presId="urn:microsoft.com/office/officeart/2005/8/layout/hList1"/>
    <dgm:cxn modelId="{31CA9F3F-7BE4-3742-BFEA-6AF60F6448D9}" type="presParOf" srcId="{1CBDDB6F-8521-6D47-B500-1300B8ABC31E}" destId="{9D51571F-2246-6941-A08C-A69D7CE3886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92996D3-E052-4987-B358-2B3292CCF3D2}" type="doc">
      <dgm:prSet loTypeId="urn:microsoft.com/office/officeart/2005/8/layout/orgChart1" loCatId="hierarchy" qsTypeId="urn:microsoft.com/office/officeart/2005/8/quickstyle/simple1" qsCatId="simple" csTypeId="urn:microsoft.com/office/officeart/2005/8/colors/accent0_1" csCatId="mainScheme" phldr="1"/>
      <dgm:spPr/>
      <dgm:t>
        <a:bodyPr/>
        <a:lstStyle/>
        <a:p>
          <a:endParaRPr lang="zh-CN" altLang="en-US"/>
        </a:p>
      </dgm:t>
    </dgm:pt>
    <dgm:pt modelId="{2592ABA1-3288-42AF-A92F-61E98C02C73A}">
      <dgm:prSet phldrT="[文本]" custT="1"/>
      <dgm:spPr>
        <a:ln w="3175">
          <a:solidFill>
            <a:schemeClr val="tx1"/>
          </a:solidFill>
        </a:ln>
      </dgm:spPr>
      <dgm:t>
        <a:bodyPr/>
        <a:lstStyle/>
        <a:p>
          <a:r>
            <a:rPr lang="en-US" altLang="zh-CN" sz="1400" dirty="0"/>
            <a:t>PI</a:t>
          </a:r>
        </a:p>
        <a:p>
          <a:r>
            <a:rPr lang="zh-CN" altLang="en-US" sz="1400" dirty="0"/>
            <a:t>（郭瑞杰）</a:t>
          </a:r>
        </a:p>
      </dgm:t>
    </dgm:pt>
    <dgm:pt modelId="{0BC83A58-DB4E-42E5-BC84-355237EC929B}" type="parTrans" cxnId="{4789D589-2D49-4A26-8024-450726D66ABC}">
      <dgm:prSet/>
      <dgm:spPr/>
      <dgm:t>
        <a:bodyPr/>
        <a:lstStyle/>
        <a:p>
          <a:endParaRPr lang="zh-CN" altLang="en-US"/>
        </a:p>
      </dgm:t>
    </dgm:pt>
    <dgm:pt modelId="{28B2890F-905E-4E26-8B61-4734EB336C1E}" type="sibTrans" cxnId="{4789D589-2D49-4A26-8024-450726D66ABC}">
      <dgm:prSet/>
      <dgm:spPr/>
      <dgm:t>
        <a:bodyPr/>
        <a:lstStyle/>
        <a:p>
          <a:endParaRPr lang="zh-CN" altLang="en-US"/>
        </a:p>
      </dgm:t>
    </dgm:pt>
    <dgm:pt modelId="{B6311829-53E5-4F6B-B410-68D66D1934B1}" type="asst">
      <dgm:prSet phldrT="[文本]" custT="1"/>
      <dgm:spPr>
        <a:ln w="3175">
          <a:solidFill>
            <a:schemeClr val="tx1"/>
          </a:solidFill>
        </a:ln>
      </dgm:spPr>
      <dgm:t>
        <a:bodyPr/>
        <a:lstStyle/>
        <a:p>
          <a:r>
            <a:rPr lang="zh-CN" altLang="en-US" sz="1400" dirty="0"/>
            <a:t>技术负责人</a:t>
          </a:r>
          <a:endParaRPr lang="en-US" altLang="zh-CN" sz="1400" dirty="0"/>
        </a:p>
        <a:p>
          <a:r>
            <a:rPr lang="zh-CN" altLang="en-US" sz="1400" dirty="0"/>
            <a:t>（薛源海、俞晓明）</a:t>
          </a:r>
        </a:p>
      </dgm:t>
    </dgm:pt>
    <dgm:pt modelId="{D3197F8F-BE5B-444F-9CB4-5B621AC105B2}" type="parTrans" cxnId="{AA6491DA-3FB0-4DAC-A0B2-56CB7ADCB8AF}">
      <dgm:prSet/>
      <dgm:spPr>
        <a:ln w="6350"/>
      </dgm:spPr>
      <dgm:t>
        <a:bodyPr/>
        <a:lstStyle/>
        <a:p>
          <a:endParaRPr lang="zh-CN" altLang="en-US"/>
        </a:p>
      </dgm:t>
    </dgm:pt>
    <dgm:pt modelId="{B6C83E98-52AE-4756-B987-704EDEAB682B}" type="sibTrans" cxnId="{AA6491DA-3FB0-4DAC-A0B2-56CB7ADCB8AF}">
      <dgm:prSet/>
      <dgm:spPr/>
      <dgm:t>
        <a:bodyPr/>
        <a:lstStyle/>
        <a:p>
          <a:endParaRPr lang="zh-CN" altLang="en-US"/>
        </a:p>
      </dgm:t>
    </dgm:pt>
    <dgm:pt modelId="{1567C0EB-10E3-4AFC-8D07-88A0CAB7A512}">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r>
            <a:rPr lang="zh-CN" altLang="en-US" sz="1400" dirty="0"/>
            <a:t>训练推理（</a:t>
          </a:r>
          <a:r>
            <a:rPr lang="en-US" altLang="zh-CN" sz="1400" dirty="0"/>
            <a:t>2</a:t>
          </a:r>
          <a:r>
            <a:rPr lang="zh-CN" altLang="en-US" sz="1400" dirty="0"/>
            <a:t>人）</a:t>
          </a:r>
        </a:p>
      </dgm:t>
    </dgm:pt>
    <dgm:pt modelId="{5161597E-9B61-4982-AC3A-29C5A4CDAA91}" type="parTrans" cxnId="{F1E36E14-742B-4E32-8F03-73CAAE58F671}">
      <dgm:prSet/>
      <dgm:spPr>
        <a:ln w="6350"/>
      </dgm:spPr>
      <dgm:t>
        <a:bodyPr/>
        <a:lstStyle/>
        <a:p>
          <a:endParaRPr lang="zh-CN" altLang="en-US"/>
        </a:p>
      </dgm:t>
    </dgm:pt>
    <dgm:pt modelId="{16506AC2-CC72-4310-B65E-633F7EBF5D72}" type="sibTrans" cxnId="{F1E36E14-742B-4E32-8F03-73CAAE58F671}">
      <dgm:prSet/>
      <dgm:spPr/>
      <dgm:t>
        <a:bodyPr/>
        <a:lstStyle/>
        <a:p>
          <a:endParaRPr lang="zh-CN" altLang="en-US"/>
        </a:p>
      </dgm:t>
    </dgm:pt>
    <dgm:pt modelId="{A89D841C-7F76-484C-B3A2-DEC4635BF374}">
      <dgm:prSet phldrT="[文本]" custT="1"/>
      <dgm:spPr>
        <a:ln w="3175">
          <a:solidFill>
            <a:schemeClr val="tx1"/>
          </a:solidFill>
        </a:ln>
      </dgm:spPr>
      <dgm:t>
        <a:bodyPr/>
        <a:lstStyle/>
        <a:p>
          <a:r>
            <a:rPr lang="zh-CN" altLang="en-US" sz="1400" dirty="0"/>
            <a:t>图引擎（</a:t>
          </a:r>
          <a:r>
            <a:rPr lang="en-US" altLang="zh-CN" sz="1400" dirty="0"/>
            <a:t>7</a:t>
          </a:r>
          <a:r>
            <a:rPr lang="zh-CN" altLang="en-US" sz="1400" dirty="0"/>
            <a:t>人）</a:t>
          </a:r>
        </a:p>
      </dgm:t>
    </dgm:pt>
    <dgm:pt modelId="{14CC794C-D0C7-4052-A454-BAA84D1E264C}" type="parTrans" cxnId="{8682946E-1390-474E-8FB3-36896D793724}">
      <dgm:prSet/>
      <dgm:spPr>
        <a:ln w="6350"/>
      </dgm:spPr>
      <dgm:t>
        <a:bodyPr/>
        <a:lstStyle/>
        <a:p>
          <a:endParaRPr lang="zh-CN" altLang="en-US"/>
        </a:p>
      </dgm:t>
    </dgm:pt>
    <dgm:pt modelId="{973489E0-6957-4B2E-91A8-434FAAC7D633}" type="sibTrans" cxnId="{8682946E-1390-474E-8FB3-36896D793724}">
      <dgm:prSet/>
      <dgm:spPr/>
      <dgm:t>
        <a:bodyPr/>
        <a:lstStyle/>
        <a:p>
          <a:endParaRPr lang="zh-CN" altLang="en-US"/>
        </a:p>
      </dgm:t>
    </dgm:pt>
    <dgm:pt modelId="{44ACD0D5-A5FE-4DD7-A715-720450D933F8}">
      <dgm:prSet phldrT="[文本]" custT="1"/>
      <dgm:spPr>
        <a:ln w="6350">
          <a:solidFill>
            <a:schemeClr val="tx1"/>
          </a:solidFill>
        </a:ln>
      </dgm:spPr>
      <dgm:t>
        <a:bodyPr/>
        <a:lstStyle/>
        <a:p>
          <a:r>
            <a:rPr lang="zh-CN" altLang="en-US" sz="1400" dirty="0"/>
            <a:t>向量检索（</a:t>
          </a:r>
          <a:r>
            <a:rPr lang="en-US" altLang="zh-CN" sz="1400" dirty="0"/>
            <a:t>2</a:t>
          </a:r>
          <a:r>
            <a:rPr lang="zh-CN" altLang="en-US" sz="1400" dirty="0"/>
            <a:t>人）</a:t>
          </a:r>
        </a:p>
      </dgm:t>
    </dgm:pt>
    <dgm:pt modelId="{8C1918F4-16CC-4781-93B3-471BD86C4832}" type="parTrans" cxnId="{40BA3AA3-97C1-499E-A929-D2BB2E719287}">
      <dgm:prSet/>
      <dgm:spPr>
        <a:ln w="6350"/>
      </dgm:spPr>
      <dgm:t>
        <a:bodyPr/>
        <a:lstStyle/>
        <a:p>
          <a:endParaRPr lang="zh-CN" altLang="en-US"/>
        </a:p>
      </dgm:t>
    </dgm:pt>
    <dgm:pt modelId="{878DD9CA-9F9A-49F2-BEA6-1251AAA953F4}" type="sibTrans" cxnId="{40BA3AA3-97C1-499E-A929-D2BB2E719287}">
      <dgm:prSet/>
      <dgm:spPr/>
      <dgm:t>
        <a:bodyPr/>
        <a:lstStyle/>
        <a:p>
          <a:endParaRPr lang="zh-CN" altLang="en-US"/>
        </a:p>
      </dgm:t>
    </dgm:pt>
    <dgm:pt modelId="{DDDEECE8-2F8A-4F02-A34A-D8C182CDCA82}">
      <dgm:prSet phldrT="[文本]" custT="1"/>
      <dgm:spPr>
        <a:ln w="6350">
          <a:solidFill>
            <a:schemeClr val="tx1"/>
          </a:solidFill>
        </a:ln>
      </dgm:spPr>
      <dgm:t>
        <a:bodyPr/>
        <a:lstStyle/>
        <a:p>
          <a:r>
            <a:rPr lang="zh-CN" altLang="en-US" sz="1400" dirty="0"/>
            <a:t>检索系统（</a:t>
          </a:r>
          <a:r>
            <a:rPr lang="en-US" altLang="zh-CN" sz="1400" dirty="0"/>
            <a:t>2</a:t>
          </a:r>
          <a:r>
            <a:rPr lang="zh-CN" altLang="en-US" sz="1400" dirty="0"/>
            <a:t>人）</a:t>
          </a:r>
        </a:p>
      </dgm:t>
    </dgm:pt>
    <dgm:pt modelId="{5F29F841-03E2-4E3E-A807-4641087926B1}" type="parTrans" cxnId="{10EBA716-7B0F-4785-8CFC-DDC2B0BABD4A}">
      <dgm:prSet/>
      <dgm:spPr>
        <a:ln w="6350"/>
      </dgm:spPr>
      <dgm:t>
        <a:bodyPr/>
        <a:lstStyle/>
        <a:p>
          <a:endParaRPr lang="zh-CN" altLang="en-US"/>
        </a:p>
      </dgm:t>
    </dgm:pt>
    <dgm:pt modelId="{A6D7B440-CC16-483F-90E8-41F88205AC8F}" type="sibTrans" cxnId="{10EBA716-7B0F-4785-8CFC-DDC2B0BABD4A}">
      <dgm:prSet/>
      <dgm:spPr/>
      <dgm:t>
        <a:bodyPr/>
        <a:lstStyle/>
        <a:p>
          <a:endParaRPr lang="zh-CN" altLang="en-US"/>
        </a:p>
      </dgm:t>
    </dgm:pt>
    <dgm:pt modelId="{5B8FD0F6-3B98-4212-B117-32A900184604}">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r>
            <a:rPr lang="zh-CN" altLang="en-US" sz="1400" dirty="0"/>
            <a:t>徐天宇</a:t>
          </a:r>
        </a:p>
      </dgm:t>
    </dgm:pt>
    <dgm:pt modelId="{9769F07A-0C78-42AE-B9B4-09B3046BBDCA}" type="parTrans" cxnId="{F7FB0D2F-30F6-4BE6-B967-78DB97FB8198}">
      <dgm:prSet/>
      <dgm:spPr>
        <a:ln w="6350"/>
      </dgm:spPr>
      <dgm:t>
        <a:bodyPr/>
        <a:lstStyle/>
        <a:p>
          <a:endParaRPr lang="zh-CN" altLang="en-US"/>
        </a:p>
      </dgm:t>
    </dgm:pt>
    <dgm:pt modelId="{364B035D-3A8D-41AE-8404-A6601DE9F7F4}" type="sibTrans" cxnId="{F7FB0D2F-30F6-4BE6-B967-78DB97FB8198}">
      <dgm:prSet/>
      <dgm:spPr/>
      <dgm:t>
        <a:bodyPr/>
        <a:lstStyle/>
        <a:p>
          <a:endParaRPr lang="zh-CN" altLang="en-US"/>
        </a:p>
      </dgm:t>
    </dgm:pt>
    <dgm:pt modelId="{9B5587E8-167E-4D59-B6D9-3FA3C7F79D00}">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赵卓然</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gm:t>
    </dgm:pt>
    <dgm:pt modelId="{DF28AE3F-452E-4D0C-9F27-DF400EFDE685}" type="parTrans" cxnId="{5FECCD79-78D7-4C81-80A8-2A51342740DA}">
      <dgm:prSet/>
      <dgm:spPr>
        <a:ln w="6350"/>
      </dgm:spPr>
      <dgm:t>
        <a:bodyPr/>
        <a:lstStyle/>
        <a:p>
          <a:endParaRPr lang="zh-CN" altLang="en-US"/>
        </a:p>
      </dgm:t>
    </dgm:pt>
    <dgm:pt modelId="{F0B078D1-8F6A-4BAE-B274-F16CBFDB6D0A}" type="sibTrans" cxnId="{5FECCD79-78D7-4C81-80A8-2A51342740DA}">
      <dgm:prSet/>
      <dgm:spPr/>
      <dgm:t>
        <a:bodyPr/>
        <a:lstStyle/>
        <a:p>
          <a:endParaRPr lang="zh-CN" altLang="en-US"/>
        </a:p>
      </dgm:t>
    </dgm:pt>
    <dgm:pt modelId="{2CAEA566-A867-40B7-8EB8-170D15868E6F}">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姬</a:t>
          </a: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晓光</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gm:t>
    </dgm:pt>
    <dgm:pt modelId="{A9325E86-F369-4A73-88FE-A5D58B437C56}" type="parTrans" cxnId="{1CD08634-14EC-4091-A030-BF737275AD8D}">
      <dgm:prSet/>
      <dgm:spPr>
        <a:ln w="6350"/>
      </dgm:spPr>
      <dgm:t>
        <a:bodyPr/>
        <a:lstStyle/>
        <a:p>
          <a:endParaRPr lang="zh-CN" altLang="en-US"/>
        </a:p>
      </dgm:t>
    </dgm:pt>
    <dgm:pt modelId="{5BACB376-6F29-4E85-84C1-19E1EC63E232}" type="sibTrans" cxnId="{1CD08634-14EC-4091-A030-BF737275AD8D}">
      <dgm:prSet/>
      <dgm:spPr/>
      <dgm:t>
        <a:bodyPr/>
        <a:lstStyle/>
        <a:p>
          <a:endParaRPr lang="zh-CN" altLang="en-US"/>
        </a:p>
      </dgm:t>
    </dgm:pt>
    <dgm:pt modelId="{BFD137B6-D80D-4E7D-8FDC-4C07B0542546}">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姜铄</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gm:t>
    </dgm:pt>
    <dgm:pt modelId="{98E33A9D-95D5-4BA5-8533-305BC7754822}" type="parTrans" cxnId="{FA910E4D-E10A-43C9-BF11-DCD3C1671989}">
      <dgm:prSet/>
      <dgm:spPr>
        <a:ln w="6350"/>
      </dgm:spPr>
      <dgm:t>
        <a:bodyPr/>
        <a:lstStyle/>
        <a:p>
          <a:endParaRPr lang="zh-CN" altLang="en-US"/>
        </a:p>
      </dgm:t>
    </dgm:pt>
    <dgm:pt modelId="{AD164B80-2BFD-4E74-A74D-A14574D9AB33}" type="sibTrans" cxnId="{FA910E4D-E10A-43C9-BF11-DCD3C1671989}">
      <dgm:prSet/>
      <dgm:spPr/>
      <dgm:t>
        <a:bodyPr/>
        <a:lstStyle/>
        <a:p>
          <a:endParaRPr lang="zh-CN" altLang="en-US"/>
        </a:p>
      </dgm:t>
    </dgm:pt>
    <dgm:pt modelId="{D9B77D8B-25F8-43D1-BA2A-3F101C34B9DC}">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贺广福</a:t>
          </a:r>
        </a:p>
      </dgm:t>
    </dgm:pt>
    <dgm:pt modelId="{76BC5F7C-FCD5-42EF-9349-E6DDCCBE9789}" type="parTrans" cxnId="{FDA7615D-1508-40F0-8052-6DE03977A557}">
      <dgm:prSet/>
      <dgm:spPr>
        <a:ln w="6350"/>
      </dgm:spPr>
      <dgm:t>
        <a:bodyPr/>
        <a:lstStyle/>
        <a:p>
          <a:endParaRPr lang="zh-CN" altLang="en-US"/>
        </a:p>
      </dgm:t>
    </dgm:pt>
    <dgm:pt modelId="{295A8612-DE57-44B0-846E-54F854F60340}" type="sibTrans" cxnId="{FDA7615D-1508-40F0-8052-6DE03977A557}">
      <dgm:prSet/>
      <dgm:spPr/>
      <dgm:t>
        <a:bodyPr/>
        <a:lstStyle/>
        <a:p>
          <a:endParaRPr lang="zh-CN" altLang="en-US"/>
        </a:p>
      </dgm:t>
    </dgm:pt>
    <dgm:pt modelId="{AD6F16E8-4636-4A82-87C2-804CD8690208}">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马振洲</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gm:t>
    </dgm:pt>
    <dgm:pt modelId="{7D85EDA1-E569-411F-AAC8-CBBCE45A11B6}" type="parTrans" cxnId="{78818335-799E-4173-9ED1-DE183D1313FE}">
      <dgm:prSet/>
      <dgm:spPr>
        <a:ln w="6350"/>
      </dgm:spPr>
      <dgm:t>
        <a:bodyPr/>
        <a:lstStyle/>
        <a:p>
          <a:endParaRPr lang="zh-CN" altLang="en-US"/>
        </a:p>
      </dgm:t>
    </dgm:pt>
    <dgm:pt modelId="{48A60035-E051-430F-9BA9-628A61A702F0}" type="sibTrans" cxnId="{78818335-799E-4173-9ED1-DE183D1313FE}">
      <dgm:prSet/>
      <dgm:spPr/>
      <dgm:t>
        <a:bodyPr/>
        <a:lstStyle/>
        <a:p>
          <a:endParaRPr lang="zh-CN" altLang="en-US"/>
        </a:p>
      </dgm:t>
    </dgm:pt>
    <dgm:pt modelId="{9DD7806B-66BA-43E6-A442-F3C3834802D7}">
      <dgm:prSet phldrT="[文本]" custT="1"/>
      <dgm:spPr>
        <a:solidFill>
          <a:prstClr val="white">
            <a:hueOff val="0"/>
            <a:satOff val="0"/>
            <a:lumOff val="0"/>
            <a:alphaOff val="0"/>
          </a:prstClr>
        </a:solidFill>
        <a:ln w="12700" cap="flat" cmpd="sng" algn="ctr">
          <a:solidFill>
            <a:schemeClr val="tx1"/>
          </a:solidFill>
          <a:prstDash val="solid"/>
          <a:miter lim="800000"/>
        </a:ln>
        <a:effectLst/>
      </dgm:spPr>
      <dgm:t>
        <a:bodyPr spcFirstLastPara="0" vert="horz" wrap="square" lIns="11430" tIns="11430" rIns="11430" bIns="11430" numCol="1" spcCol="1270" anchor="ctr" anchorCtr="0"/>
        <a:lstStyle/>
        <a:p>
          <a:r>
            <a:rPr lang="zh-CN" sz="1400" b="0" i="0" dirty="0">
              <a:effectLst/>
              <a:latin typeface="Microsoft YaHei Light" panose="020B0503020204020204" pitchFamily="34" charset="-122"/>
              <a:ea typeface="Microsoft YaHei Light" panose="020B0503020204020204" pitchFamily="34" charset="-122"/>
            </a:rPr>
            <a:t>董一凡</a:t>
          </a:r>
          <a:endParaRPr lang="zh-CN" altLang="en-US" sz="1400" dirty="0"/>
        </a:p>
      </dgm:t>
    </dgm:pt>
    <dgm:pt modelId="{177929E3-B650-459B-9A39-1231B4912CE5}" type="parTrans" cxnId="{4811C318-834B-4EBC-BAB5-27444025C6C0}">
      <dgm:prSet/>
      <dgm:spPr>
        <a:ln w="6350"/>
      </dgm:spPr>
      <dgm:t>
        <a:bodyPr/>
        <a:lstStyle/>
        <a:p>
          <a:endParaRPr lang="zh-CN" altLang="en-US"/>
        </a:p>
      </dgm:t>
    </dgm:pt>
    <dgm:pt modelId="{3B560ECD-42B2-4E58-AE52-CD634D9EAC46}" type="sibTrans" cxnId="{4811C318-834B-4EBC-BAB5-27444025C6C0}">
      <dgm:prSet/>
      <dgm:spPr/>
      <dgm:t>
        <a:bodyPr/>
        <a:lstStyle/>
        <a:p>
          <a:endParaRPr lang="zh-CN" altLang="en-US"/>
        </a:p>
      </dgm:t>
    </dgm:pt>
    <dgm:pt modelId="{2373F4C0-ABB4-4645-AA22-FEBE81452E52}">
      <dgm:prSet custT="1"/>
      <dgm:spPr>
        <a:ln>
          <a:solidFill>
            <a:schemeClr val="tx1"/>
          </a:solidFill>
        </a:ln>
      </dgm:spPr>
      <dgm:t>
        <a:bodyPr/>
        <a:lstStyle/>
        <a:p>
          <a:r>
            <a:rPr lang="zh-CN" altLang="en-US" sz="1400" b="0" i="0" dirty="0">
              <a:effectLst/>
              <a:latin typeface="Microsoft YaHei Light" panose="020B0503020204020204" pitchFamily="34" charset="-122"/>
              <a:ea typeface="Microsoft YaHei Light" panose="020B0503020204020204" pitchFamily="34" charset="-122"/>
            </a:rPr>
            <a:t>王慎强</a:t>
          </a:r>
          <a:endParaRPr lang="zh-CN" altLang="en-US" sz="1400" b="0" i="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dgm:t>
    </dgm:pt>
    <dgm:pt modelId="{16FE2CEA-7F47-DD4C-B926-0F154FA43068}" type="parTrans" cxnId="{8E53D11A-589A-A74D-B81C-97AAD1A70A39}">
      <dgm:prSet/>
      <dgm:spPr/>
      <dgm:t>
        <a:bodyPr/>
        <a:lstStyle/>
        <a:p>
          <a:endParaRPr lang="zh-CN" altLang="en-US"/>
        </a:p>
      </dgm:t>
    </dgm:pt>
    <dgm:pt modelId="{B08FD8EF-267D-D84A-BF5E-7E5F8DA89561}" type="sibTrans" cxnId="{8E53D11A-589A-A74D-B81C-97AAD1A70A39}">
      <dgm:prSet/>
      <dgm:spPr/>
      <dgm:t>
        <a:bodyPr/>
        <a:lstStyle/>
        <a:p>
          <a:endParaRPr lang="zh-CN" altLang="en-US"/>
        </a:p>
      </dgm:t>
    </dgm:pt>
    <dgm:pt modelId="{36765B24-81FF-46EE-9F5E-8F3B71D065B8}" type="pres">
      <dgm:prSet presAssocID="{492996D3-E052-4987-B358-2B3292CCF3D2}" presName="hierChild1" presStyleCnt="0">
        <dgm:presLayoutVars>
          <dgm:orgChart val="1"/>
          <dgm:chPref val="1"/>
          <dgm:dir/>
          <dgm:animOne val="branch"/>
          <dgm:animLvl val="lvl"/>
          <dgm:resizeHandles/>
        </dgm:presLayoutVars>
      </dgm:prSet>
      <dgm:spPr/>
    </dgm:pt>
    <dgm:pt modelId="{196191A2-424A-46A4-85A4-655CE4BD7872}" type="pres">
      <dgm:prSet presAssocID="{2592ABA1-3288-42AF-A92F-61E98C02C73A}" presName="hierRoot1" presStyleCnt="0">
        <dgm:presLayoutVars>
          <dgm:hierBranch val="init"/>
        </dgm:presLayoutVars>
      </dgm:prSet>
      <dgm:spPr/>
    </dgm:pt>
    <dgm:pt modelId="{59C2E17B-4AE2-4604-9A77-291078927016}" type="pres">
      <dgm:prSet presAssocID="{2592ABA1-3288-42AF-A92F-61E98C02C73A}" presName="rootComposite1" presStyleCnt="0"/>
      <dgm:spPr/>
    </dgm:pt>
    <dgm:pt modelId="{7855154A-5064-44F9-A26D-A04AD17A3A35}" type="pres">
      <dgm:prSet presAssocID="{2592ABA1-3288-42AF-A92F-61E98C02C73A}" presName="rootText1" presStyleLbl="node0" presStyleIdx="0" presStyleCnt="1" custScaleX="138604" custScaleY="149000">
        <dgm:presLayoutVars>
          <dgm:chPref val="3"/>
        </dgm:presLayoutVars>
      </dgm:prSet>
      <dgm:spPr/>
    </dgm:pt>
    <dgm:pt modelId="{BD87C5B5-5015-4798-A1AD-AE992D52500C}" type="pres">
      <dgm:prSet presAssocID="{2592ABA1-3288-42AF-A92F-61E98C02C73A}" presName="rootConnector1" presStyleLbl="node1" presStyleIdx="0" presStyleCnt="0"/>
      <dgm:spPr/>
    </dgm:pt>
    <dgm:pt modelId="{B2AFF482-9158-4A50-BE2F-0F105392922E}" type="pres">
      <dgm:prSet presAssocID="{2592ABA1-3288-42AF-A92F-61E98C02C73A}" presName="hierChild2" presStyleCnt="0"/>
      <dgm:spPr/>
    </dgm:pt>
    <dgm:pt modelId="{2188016E-5633-4580-BF50-DD5FEE8DEE4E}" type="pres">
      <dgm:prSet presAssocID="{5161597E-9B61-4982-AC3A-29C5A4CDAA91}" presName="Name37" presStyleLbl="parChTrans1D2" presStyleIdx="0" presStyleCnt="5"/>
      <dgm:spPr/>
    </dgm:pt>
    <dgm:pt modelId="{57AFD2AF-AB0C-4495-90A2-A50ABA234435}" type="pres">
      <dgm:prSet presAssocID="{1567C0EB-10E3-4AFC-8D07-88A0CAB7A512}" presName="hierRoot2" presStyleCnt="0">
        <dgm:presLayoutVars>
          <dgm:hierBranch val="init"/>
        </dgm:presLayoutVars>
      </dgm:prSet>
      <dgm:spPr/>
    </dgm:pt>
    <dgm:pt modelId="{A8648600-BD16-407F-92F6-647A3370CF5D}" type="pres">
      <dgm:prSet presAssocID="{1567C0EB-10E3-4AFC-8D07-88A0CAB7A512}" presName="rootComposite" presStyleCnt="0"/>
      <dgm:spPr/>
    </dgm:pt>
    <dgm:pt modelId="{55D8DC60-72D2-4530-AE5B-EC6C18DC6A77}" type="pres">
      <dgm:prSet presAssocID="{1567C0EB-10E3-4AFC-8D07-88A0CAB7A512}" presName="rootText" presStyleLbl="node2" presStyleIdx="0" presStyleCnt="4" custScaleX="210814">
        <dgm:presLayoutVars>
          <dgm:chPref val="3"/>
        </dgm:presLayoutVars>
      </dgm:prSet>
      <dgm:spPr>
        <a:xfrm>
          <a:off x="2591" y="2689743"/>
          <a:ext cx="1442280" cy="394324"/>
        </a:xfrm>
        <a:prstGeom prst="rect">
          <a:avLst/>
        </a:prstGeom>
      </dgm:spPr>
    </dgm:pt>
    <dgm:pt modelId="{93EFB418-4D9A-45E0-BE8D-A0B1512E33BF}" type="pres">
      <dgm:prSet presAssocID="{1567C0EB-10E3-4AFC-8D07-88A0CAB7A512}" presName="rootConnector" presStyleLbl="node2" presStyleIdx="0" presStyleCnt="4"/>
      <dgm:spPr/>
    </dgm:pt>
    <dgm:pt modelId="{70D452F1-6053-4C67-B190-2AAAA771CDE5}" type="pres">
      <dgm:prSet presAssocID="{1567C0EB-10E3-4AFC-8D07-88A0CAB7A512}" presName="hierChild4" presStyleCnt="0"/>
      <dgm:spPr/>
    </dgm:pt>
    <dgm:pt modelId="{D0D2B4F1-38C9-4AB5-A07B-9C063F135D82}" type="pres">
      <dgm:prSet presAssocID="{9769F07A-0C78-42AE-B9B4-09B3046BBDCA}" presName="Name37" presStyleLbl="parChTrans1D3" presStyleIdx="0" presStyleCnt="8"/>
      <dgm:spPr/>
    </dgm:pt>
    <dgm:pt modelId="{34408703-9335-41CB-9529-35B6AC50BC4D}" type="pres">
      <dgm:prSet presAssocID="{5B8FD0F6-3B98-4212-B117-32A900184604}" presName="hierRoot2" presStyleCnt="0">
        <dgm:presLayoutVars>
          <dgm:hierBranch val="init"/>
        </dgm:presLayoutVars>
      </dgm:prSet>
      <dgm:spPr/>
    </dgm:pt>
    <dgm:pt modelId="{06FEDDEF-3D81-4B62-A076-0778BA2B4CA9}" type="pres">
      <dgm:prSet presAssocID="{5B8FD0F6-3B98-4212-B117-32A900184604}" presName="rootComposite" presStyleCnt="0"/>
      <dgm:spPr/>
    </dgm:pt>
    <dgm:pt modelId="{EEC10369-2602-40E2-8B96-B6DDF6738B34}" type="pres">
      <dgm:prSet presAssocID="{5B8FD0F6-3B98-4212-B117-32A900184604}" presName="rootText" presStyleLbl="node3" presStyleIdx="0" presStyleCnt="8">
        <dgm:presLayoutVars>
          <dgm:chPref val="3"/>
        </dgm:presLayoutVars>
      </dgm:prSet>
      <dgm:spPr>
        <a:xfrm>
          <a:off x="363161" y="3249683"/>
          <a:ext cx="788648" cy="394324"/>
        </a:xfrm>
        <a:prstGeom prst="rect">
          <a:avLst/>
        </a:prstGeom>
      </dgm:spPr>
    </dgm:pt>
    <dgm:pt modelId="{998CC30D-A6FA-4798-8A81-A26484EA5274}" type="pres">
      <dgm:prSet presAssocID="{5B8FD0F6-3B98-4212-B117-32A900184604}" presName="rootConnector" presStyleLbl="node3" presStyleIdx="0" presStyleCnt="8"/>
      <dgm:spPr/>
    </dgm:pt>
    <dgm:pt modelId="{AE65762E-A6F5-4105-B1BF-1CAC89F093D9}" type="pres">
      <dgm:prSet presAssocID="{5B8FD0F6-3B98-4212-B117-32A900184604}" presName="hierChild4" presStyleCnt="0"/>
      <dgm:spPr/>
    </dgm:pt>
    <dgm:pt modelId="{25ACBE59-BCA4-4D2D-AF40-76039A1540DF}" type="pres">
      <dgm:prSet presAssocID="{5B8FD0F6-3B98-4212-B117-32A900184604}" presName="hierChild5" presStyleCnt="0"/>
      <dgm:spPr/>
    </dgm:pt>
    <dgm:pt modelId="{904FD45B-C95A-4E8F-9FEA-0D031DCED255}" type="pres">
      <dgm:prSet presAssocID="{DF28AE3F-452E-4D0C-9F27-DF400EFDE685}" presName="Name37" presStyleLbl="parChTrans1D3" presStyleIdx="1" presStyleCnt="8"/>
      <dgm:spPr/>
    </dgm:pt>
    <dgm:pt modelId="{6428340E-5319-4EA5-B47C-E02FBB1D02FB}" type="pres">
      <dgm:prSet presAssocID="{9B5587E8-167E-4D59-B6D9-3FA3C7F79D00}" presName="hierRoot2" presStyleCnt="0">
        <dgm:presLayoutVars>
          <dgm:hierBranch val="init"/>
        </dgm:presLayoutVars>
      </dgm:prSet>
      <dgm:spPr/>
    </dgm:pt>
    <dgm:pt modelId="{33429A2E-A4BD-4823-A619-94F2E414A9D5}" type="pres">
      <dgm:prSet presAssocID="{9B5587E8-167E-4D59-B6D9-3FA3C7F79D00}" presName="rootComposite" presStyleCnt="0"/>
      <dgm:spPr/>
    </dgm:pt>
    <dgm:pt modelId="{319B6E5F-B4A9-4441-807C-A63C30196E1D}" type="pres">
      <dgm:prSet presAssocID="{9B5587E8-167E-4D59-B6D9-3FA3C7F79D00}" presName="rootText" presStyleLbl="node3" presStyleIdx="1" presStyleCnt="8">
        <dgm:presLayoutVars>
          <dgm:chPref val="3"/>
        </dgm:presLayoutVars>
      </dgm:prSet>
      <dgm:spPr>
        <a:xfrm>
          <a:off x="363161" y="3809623"/>
          <a:ext cx="788648" cy="394324"/>
        </a:xfrm>
        <a:prstGeom prst="rect">
          <a:avLst/>
        </a:prstGeom>
      </dgm:spPr>
    </dgm:pt>
    <dgm:pt modelId="{6DE3B227-6A3A-433F-90E7-0E9E3B214063}" type="pres">
      <dgm:prSet presAssocID="{9B5587E8-167E-4D59-B6D9-3FA3C7F79D00}" presName="rootConnector" presStyleLbl="node3" presStyleIdx="1" presStyleCnt="8"/>
      <dgm:spPr/>
    </dgm:pt>
    <dgm:pt modelId="{FD8BBCAA-1CFD-46EE-8914-7D259025E52C}" type="pres">
      <dgm:prSet presAssocID="{9B5587E8-167E-4D59-B6D9-3FA3C7F79D00}" presName="hierChild4" presStyleCnt="0"/>
      <dgm:spPr/>
    </dgm:pt>
    <dgm:pt modelId="{D2FA2C7D-DC67-4D5B-9FFB-E5C947B2596C}" type="pres">
      <dgm:prSet presAssocID="{9B5587E8-167E-4D59-B6D9-3FA3C7F79D00}" presName="hierChild5" presStyleCnt="0"/>
      <dgm:spPr/>
    </dgm:pt>
    <dgm:pt modelId="{1A1C4EE0-11A3-439A-875C-0BD9BD13B7B7}" type="pres">
      <dgm:prSet presAssocID="{1567C0EB-10E3-4AFC-8D07-88A0CAB7A512}" presName="hierChild5" presStyleCnt="0"/>
      <dgm:spPr/>
    </dgm:pt>
    <dgm:pt modelId="{9258136A-C571-487F-9BEC-D8646ECD6BA0}" type="pres">
      <dgm:prSet presAssocID="{14CC794C-D0C7-4052-A454-BAA84D1E264C}" presName="Name37" presStyleLbl="parChTrans1D2" presStyleIdx="1" presStyleCnt="5"/>
      <dgm:spPr/>
    </dgm:pt>
    <dgm:pt modelId="{E8FBFB7E-2F79-4253-BAAF-7AF05AC2C384}" type="pres">
      <dgm:prSet presAssocID="{A89D841C-7F76-484C-B3A2-DEC4635BF374}" presName="hierRoot2" presStyleCnt="0">
        <dgm:presLayoutVars>
          <dgm:hierBranch val="init"/>
        </dgm:presLayoutVars>
      </dgm:prSet>
      <dgm:spPr/>
    </dgm:pt>
    <dgm:pt modelId="{35E4FCD2-3C5F-4BB9-B467-8AF150CAD9B2}" type="pres">
      <dgm:prSet presAssocID="{A89D841C-7F76-484C-B3A2-DEC4635BF374}" presName="rootComposite" presStyleCnt="0"/>
      <dgm:spPr/>
    </dgm:pt>
    <dgm:pt modelId="{762BBF94-430E-4A00-AFD4-36682C519A70}" type="pres">
      <dgm:prSet presAssocID="{A89D841C-7F76-484C-B3A2-DEC4635BF374}" presName="rootText" presStyleLbl="node2" presStyleIdx="1" presStyleCnt="4" custScaleX="186529">
        <dgm:presLayoutVars>
          <dgm:chPref val="3"/>
        </dgm:presLayoutVars>
      </dgm:prSet>
      <dgm:spPr/>
    </dgm:pt>
    <dgm:pt modelId="{D102E50E-3F42-434A-8089-9599D8AF8A3A}" type="pres">
      <dgm:prSet presAssocID="{A89D841C-7F76-484C-B3A2-DEC4635BF374}" presName="rootConnector" presStyleLbl="node2" presStyleIdx="1" presStyleCnt="4"/>
      <dgm:spPr/>
    </dgm:pt>
    <dgm:pt modelId="{A83F22F8-0792-4BCF-A5AC-4709433FE5E8}" type="pres">
      <dgm:prSet presAssocID="{A89D841C-7F76-484C-B3A2-DEC4635BF374}" presName="hierChild4" presStyleCnt="0"/>
      <dgm:spPr/>
    </dgm:pt>
    <dgm:pt modelId="{3F253E32-E6D7-4EEF-8D65-CB1E85F9DB4C}" type="pres">
      <dgm:prSet presAssocID="{A9325E86-F369-4A73-88FE-A5D58B437C56}" presName="Name37" presStyleLbl="parChTrans1D3" presStyleIdx="2" presStyleCnt="8"/>
      <dgm:spPr/>
    </dgm:pt>
    <dgm:pt modelId="{88840C86-1E78-4407-9C5A-87AEAB29B8E2}" type="pres">
      <dgm:prSet presAssocID="{2CAEA566-A867-40B7-8EB8-170D15868E6F}" presName="hierRoot2" presStyleCnt="0">
        <dgm:presLayoutVars>
          <dgm:hierBranch val="init"/>
        </dgm:presLayoutVars>
      </dgm:prSet>
      <dgm:spPr/>
    </dgm:pt>
    <dgm:pt modelId="{E42789AE-663D-45BE-867D-B5A363569100}" type="pres">
      <dgm:prSet presAssocID="{2CAEA566-A867-40B7-8EB8-170D15868E6F}" presName="rootComposite" presStyleCnt="0"/>
      <dgm:spPr/>
    </dgm:pt>
    <dgm:pt modelId="{AE76C97A-358E-43F1-9248-CAF1BB40762B}" type="pres">
      <dgm:prSet presAssocID="{2CAEA566-A867-40B7-8EB8-170D15868E6F}" presName="rootText" presStyleLbl="node3" presStyleIdx="2" presStyleCnt="8">
        <dgm:presLayoutVars>
          <dgm:chPref val="3"/>
        </dgm:presLayoutVars>
      </dgm:prSet>
      <dgm:spPr>
        <a:xfrm>
          <a:off x="1863742" y="3249683"/>
          <a:ext cx="788648" cy="394324"/>
        </a:xfrm>
        <a:prstGeom prst="rect">
          <a:avLst/>
        </a:prstGeom>
      </dgm:spPr>
    </dgm:pt>
    <dgm:pt modelId="{A45DF786-09C0-4F9D-8EE3-CCCDF01F5E39}" type="pres">
      <dgm:prSet presAssocID="{2CAEA566-A867-40B7-8EB8-170D15868E6F}" presName="rootConnector" presStyleLbl="node3" presStyleIdx="2" presStyleCnt="8"/>
      <dgm:spPr/>
    </dgm:pt>
    <dgm:pt modelId="{FAB8DC45-ABC3-41ED-A2FA-EABEE7699D26}" type="pres">
      <dgm:prSet presAssocID="{2CAEA566-A867-40B7-8EB8-170D15868E6F}" presName="hierChild4" presStyleCnt="0"/>
      <dgm:spPr/>
    </dgm:pt>
    <dgm:pt modelId="{EABD839B-55C3-4390-80F1-638366381025}" type="pres">
      <dgm:prSet presAssocID="{2CAEA566-A867-40B7-8EB8-170D15868E6F}" presName="hierChild5" presStyleCnt="0"/>
      <dgm:spPr/>
    </dgm:pt>
    <dgm:pt modelId="{BA19330E-DD91-4FDD-899C-9E92F3BA28D5}" type="pres">
      <dgm:prSet presAssocID="{98E33A9D-95D5-4BA5-8533-305BC7754822}" presName="Name37" presStyleLbl="parChTrans1D3" presStyleIdx="3" presStyleCnt="8"/>
      <dgm:spPr/>
    </dgm:pt>
    <dgm:pt modelId="{0AE3A572-643E-4EEA-B2BD-F6718C82153A}" type="pres">
      <dgm:prSet presAssocID="{BFD137B6-D80D-4E7D-8FDC-4C07B0542546}" presName="hierRoot2" presStyleCnt="0">
        <dgm:presLayoutVars>
          <dgm:hierBranch val="init"/>
        </dgm:presLayoutVars>
      </dgm:prSet>
      <dgm:spPr/>
    </dgm:pt>
    <dgm:pt modelId="{02D536B0-AE70-4EE6-B402-EB4AF4472018}" type="pres">
      <dgm:prSet presAssocID="{BFD137B6-D80D-4E7D-8FDC-4C07B0542546}" presName="rootComposite" presStyleCnt="0"/>
      <dgm:spPr/>
    </dgm:pt>
    <dgm:pt modelId="{D4616507-4748-42BA-A44C-4A4B48C0422F}" type="pres">
      <dgm:prSet presAssocID="{BFD137B6-D80D-4E7D-8FDC-4C07B0542546}" presName="rootText" presStyleLbl="node3" presStyleIdx="3" presStyleCnt="8">
        <dgm:presLayoutVars>
          <dgm:chPref val="3"/>
        </dgm:presLayoutVars>
      </dgm:prSet>
      <dgm:spPr>
        <a:xfrm>
          <a:off x="1863742" y="3809623"/>
          <a:ext cx="788648" cy="394324"/>
        </a:xfrm>
        <a:prstGeom prst="rect">
          <a:avLst/>
        </a:prstGeom>
      </dgm:spPr>
    </dgm:pt>
    <dgm:pt modelId="{1F3CA73D-E6AB-462D-AAE7-9DC651D1AACE}" type="pres">
      <dgm:prSet presAssocID="{BFD137B6-D80D-4E7D-8FDC-4C07B0542546}" presName="rootConnector" presStyleLbl="node3" presStyleIdx="3" presStyleCnt="8"/>
      <dgm:spPr/>
    </dgm:pt>
    <dgm:pt modelId="{AA573876-2118-405E-91EA-1CBAC63C56A7}" type="pres">
      <dgm:prSet presAssocID="{BFD137B6-D80D-4E7D-8FDC-4C07B0542546}" presName="hierChild4" presStyleCnt="0"/>
      <dgm:spPr/>
    </dgm:pt>
    <dgm:pt modelId="{353CDDE7-03A6-4300-BBAF-283972882137}" type="pres">
      <dgm:prSet presAssocID="{BFD137B6-D80D-4E7D-8FDC-4C07B0542546}" presName="hierChild5" presStyleCnt="0"/>
      <dgm:spPr/>
    </dgm:pt>
    <dgm:pt modelId="{BE38488F-21CF-4C6A-AA3C-526F8500C494}" type="pres">
      <dgm:prSet presAssocID="{A89D841C-7F76-484C-B3A2-DEC4635BF374}" presName="hierChild5" presStyleCnt="0"/>
      <dgm:spPr/>
    </dgm:pt>
    <dgm:pt modelId="{87CAECF5-0B56-459D-9DDF-ACE4C1AF0EFC}" type="pres">
      <dgm:prSet presAssocID="{8C1918F4-16CC-4781-93B3-471BD86C4832}" presName="Name37" presStyleLbl="parChTrans1D2" presStyleIdx="2" presStyleCnt="5"/>
      <dgm:spPr/>
    </dgm:pt>
    <dgm:pt modelId="{E7BD5047-F024-4F1C-B48A-691E4803035C}" type="pres">
      <dgm:prSet presAssocID="{44ACD0D5-A5FE-4DD7-A715-720450D933F8}" presName="hierRoot2" presStyleCnt="0">
        <dgm:presLayoutVars>
          <dgm:hierBranch val="init"/>
        </dgm:presLayoutVars>
      </dgm:prSet>
      <dgm:spPr/>
    </dgm:pt>
    <dgm:pt modelId="{CD9E5131-1D7D-443B-BC03-2A56BA488BA6}" type="pres">
      <dgm:prSet presAssocID="{44ACD0D5-A5FE-4DD7-A715-720450D933F8}" presName="rootComposite" presStyleCnt="0"/>
      <dgm:spPr/>
    </dgm:pt>
    <dgm:pt modelId="{881DCFBA-9154-433A-9DEC-10531BE76585}" type="pres">
      <dgm:prSet presAssocID="{44ACD0D5-A5FE-4DD7-A715-720450D933F8}" presName="rootText" presStyleLbl="node2" presStyleIdx="2" presStyleCnt="4" custScaleX="201928">
        <dgm:presLayoutVars>
          <dgm:chPref val="3"/>
        </dgm:presLayoutVars>
      </dgm:prSet>
      <dgm:spPr/>
    </dgm:pt>
    <dgm:pt modelId="{76E1F681-4F4D-48C8-84A5-FDE817A55177}" type="pres">
      <dgm:prSet presAssocID="{44ACD0D5-A5FE-4DD7-A715-720450D933F8}" presName="rootConnector" presStyleLbl="node2" presStyleIdx="2" presStyleCnt="4"/>
      <dgm:spPr/>
    </dgm:pt>
    <dgm:pt modelId="{8A39080A-C2BD-4C7D-9DFA-EEA720B23720}" type="pres">
      <dgm:prSet presAssocID="{44ACD0D5-A5FE-4DD7-A715-720450D933F8}" presName="hierChild4" presStyleCnt="0"/>
      <dgm:spPr/>
    </dgm:pt>
    <dgm:pt modelId="{983F25C2-93FC-467B-ADCE-256C758AF2B9}" type="pres">
      <dgm:prSet presAssocID="{76BC5F7C-FCD5-42EF-9349-E6DDCCBE9789}" presName="Name37" presStyleLbl="parChTrans1D3" presStyleIdx="4" presStyleCnt="8"/>
      <dgm:spPr/>
    </dgm:pt>
    <dgm:pt modelId="{D6B3781C-5646-4854-ABD5-9862B63976AD}" type="pres">
      <dgm:prSet presAssocID="{D9B77D8B-25F8-43D1-BA2A-3F101C34B9DC}" presName="hierRoot2" presStyleCnt="0">
        <dgm:presLayoutVars>
          <dgm:hierBranch val="init"/>
        </dgm:presLayoutVars>
      </dgm:prSet>
      <dgm:spPr/>
    </dgm:pt>
    <dgm:pt modelId="{AD6939DA-AB2E-4E9E-835C-0E71C44A57C5}" type="pres">
      <dgm:prSet presAssocID="{D9B77D8B-25F8-43D1-BA2A-3F101C34B9DC}" presName="rootComposite" presStyleCnt="0"/>
      <dgm:spPr/>
    </dgm:pt>
    <dgm:pt modelId="{892AE2D5-5F44-4A60-AA60-22FB20C00B33}" type="pres">
      <dgm:prSet presAssocID="{D9B77D8B-25F8-43D1-BA2A-3F101C34B9DC}" presName="rootText" presStyleLbl="node3" presStyleIdx="4" presStyleCnt="8">
        <dgm:presLayoutVars>
          <dgm:chPref val="3"/>
        </dgm:presLayoutVars>
      </dgm:prSet>
      <dgm:spPr>
        <a:xfrm>
          <a:off x="3125152" y="3249683"/>
          <a:ext cx="788648" cy="394324"/>
        </a:xfrm>
        <a:prstGeom prst="rect">
          <a:avLst/>
        </a:prstGeom>
      </dgm:spPr>
    </dgm:pt>
    <dgm:pt modelId="{F1D6A729-C075-4DCA-910F-54E169D3F715}" type="pres">
      <dgm:prSet presAssocID="{D9B77D8B-25F8-43D1-BA2A-3F101C34B9DC}" presName="rootConnector" presStyleLbl="node3" presStyleIdx="4" presStyleCnt="8"/>
      <dgm:spPr/>
    </dgm:pt>
    <dgm:pt modelId="{7568A533-0CA9-43B9-8FAC-4D2BF1DA0BBE}" type="pres">
      <dgm:prSet presAssocID="{D9B77D8B-25F8-43D1-BA2A-3F101C34B9DC}" presName="hierChild4" presStyleCnt="0"/>
      <dgm:spPr/>
    </dgm:pt>
    <dgm:pt modelId="{773CDEC0-B853-41B8-8B76-6DA5AAC12F11}" type="pres">
      <dgm:prSet presAssocID="{D9B77D8B-25F8-43D1-BA2A-3F101C34B9DC}" presName="hierChild5" presStyleCnt="0"/>
      <dgm:spPr/>
    </dgm:pt>
    <dgm:pt modelId="{6E4B790A-5446-486E-89A7-7BF6C5D98903}" type="pres">
      <dgm:prSet presAssocID="{7D85EDA1-E569-411F-AAC8-CBBCE45A11B6}" presName="Name37" presStyleLbl="parChTrans1D3" presStyleIdx="5" presStyleCnt="8"/>
      <dgm:spPr/>
    </dgm:pt>
    <dgm:pt modelId="{A10CAB5A-1A5F-4715-9FC6-9DF41075FDB1}" type="pres">
      <dgm:prSet presAssocID="{AD6F16E8-4636-4A82-87C2-804CD8690208}" presName="hierRoot2" presStyleCnt="0">
        <dgm:presLayoutVars>
          <dgm:hierBranch val="init"/>
        </dgm:presLayoutVars>
      </dgm:prSet>
      <dgm:spPr/>
    </dgm:pt>
    <dgm:pt modelId="{98FF2C03-9B84-4CFA-ADD0-C4E84019F444}" type="pres">
      <dgm:prSet presAssocID="{AD6F16E8-4636-4A82-87C2-804CD8690208}" presName="rootComposite" presStyleCnt="0"/>
      <dgm:spPr/>
    </dgm:pt>
    <dgm:pt modelId="{6ABD55AB-E536-4504-84F9-6DDC29D96592}" type="pres">
      <dgm:prSet presAssocID="{AD6F16E8-4636-4A82-87C2-804CD8690208}" presName="rootText" presStyleLbl="node3" presStyleIdx="5" presStyleCnt="8">
        <dgm:presLayoutVars>
          <dgm:chPref val="3"/>
        </dgm:presLayoutVars>
      </dgm:prSet>
      <dgm:spPr>
        <a:xfrm>
          <a:off x="3125152" y="3809623"/>
          <a:ext cx="788648" cy="394324"/>
        </a:xfrm>
        <a:prstGeom prst="rect">
          <a:avLst/>
        </a:prstGeom>
      </dgm:spPr>
    </dgm:pt>
    <dgm:pt modelId="{A6018AC1-0741-4FDF-95C3-A508083AE506}" type="pres">
      <dgm:prSet presAssocID="{AD6F16E8-4636-4A82-87C2-804CD8690208}" presName="rootConnector" presStyleLbl="node3" presStyleIdx="5" presStyleCnt="8"/>
      <dgm:spPr/>
    </dgm:pt>
    <dgm:pt modelId="{9287B85F-3726-470D-83FE-1BBDA0EC24CF}" type="pres">
      <dgm:prSet presAssocID="{AD6F16E8-4636-4A82-87C2-804CD8690208}" presName="hierChild4" presStyleCnt="0"/>
      <dgm:spPr/>
    </dgm:pt>
    <dgm:pt modelId="{FD972F79-3DC4-4FC6-9FB1-8D121BA6F56A}" type="pres">
      <dgm:prSet presAssocID="{AD6F16E8-4636-4A82-87C2-804CD8690208}" presName="hierChild5" presStyleCnt="0"/>
      <dgm:spPr/>
    </dgm:pt>
    <dgm:pt modelId="{1A0B7E8F-3BFD-4720-9781-C946BB1D7F87}" type="pres">
      <dgm:prSet presAssocID="{44ACD0D5-A5FE-4DD7-A715-720450D933F8}" presName="hierChild5" presStyleCnt="0"/>
      <dgm:spPr/>
    </dgm:pt>
    <dgm:pt modelId="{CD31B246-0CB4-425E-8974-C161D2AAE527}" type="pres">
      <dgm:prSet presAssocID="{5F29F841-03E2-4E3E-A807-4641087926B1}" presName="Name37" presStyleLbl="parChTrans1D2" presStyleIdx="3" presStyleCnt="5"/>
      <dgm:spPr/>
    </dgm:pt>
    <dgm:pt modelId="{2BD5BBB6-29B3-4F00-801D-41D3585CB90D}" type="pres">
      <dgm:prSet presAssocID="{DDDEECE8-2F8A-4F02-A34A-D8C182CDCA82}" presName="hierRoot2" presStyleCnt="0">
        <dgm:presLayoutVars>
          <dgm:hierBranch val="init"/>
        </dgm:presLayoutVars>
      </dgm:prSet>
      <dgm:spPr/>
    </dgm:pt>
    <dgm:pt modelId="{06FFE510-0BF8-4097-8C94-17315DA9BFC6}" type="pres">
      <dgm:prSet presAssocID="{DDDEECE8-2F8A-4F02-A34A-D8C182CDCA82}" presName="rootComposite" presStyleCnt="0"/>
      <dgm:spPr/>
    </dgm:pt>
    <dgm:pt modelId="{18ED4E86-4C46-4C63-9644-55FFCBC8621F}" type="pres">
      <dgm:prSet presAssocID="{DDDEECE8-2F8A-4F02-A34A-D8C182CDCA82}" presName="rootText" presStyleLbl="node2" presStyleIdx="3" presStyleCnt="4" custScaleX="200903">
        <dgm:presLayoutVars>
          <dgm:chPref val="3"/>
        </dgm:presLayoutVars>
      </dgm:prSet>
      <dgm:spPr/>
    </dgm:pt>
    <dgm:pt modelId="{3EC83FD0-A97A-4E33-97B6-ACB26691F19F}" type="pres">
      <dgm:prSet presAssocID="{DDDEECE8-2F8A-4F02-A34A-D8C182CDCA82}" presName="rootConnector" presStyleLbl="node2" presStyleIdx="3" presStyleCnt="4"/>
      <dgm:spPr/>
    </dgm:pt>
    <dgm:pt modelId="{94ABE95F-A2EA-47B6-A154-42BA247A907F}" type="pres">
      <dgm:prSet presAssocID="{DDDEECE8-2F8A-4F02-A34A-D8C182CDCA82}" presName="hierChild4" presStyleCnt="0"/>
      <dgm:spPr/>
    </dgm:pt>
    <dgm:pt modelId="{24EC2D44-7FE3-45DA-9B9C-AB3F7E1FD100}" type="pres">
      <dgm:prSet presAssocID="{177929E3-B650-459B-9A39-1231B4912CE5}" presName="Name37" presStyleLbl="parChTrans1D3" presStyleIdx="6" presStyleCnt="8"/>
      <dgm:spPr/>
    </dgm:pt>
    <dgm:pt modelId="{2588B759-1CB7-4C76-844B-8387742044B2}" type="pres">
      <dgm:prSet presAssocID="{9DD7806B-66BA-43E6-A442-F3C3834802D7}" presName="hierRoot2" presStyleCnt="0">
        <dgm:presLayoutVars>
          <dgm:hierBranch val="init"/>
        </dgm:presLayoutVars>
      </dgm:prSet>
      <dgm:spPr/>
    </dgm:pt>
    <dgm:pt modelId="{9828AA23-7BED-420E-86A4-9753E27EDD82}" type="pres">
      <dgm:prSet presAssocID="{9DD7806B-66BA-43E6-A442-F3C3834802D7}" presName="rootComposite" presStyleCnt="0"/>
      <dgm:spPr/>
    </dgm:pt>
    <dgm:pt modelId="{5DD1D0AE-FE1C-4DB5-8551-994A53E06747}" type="pres">
      <dgm:prSet presAssocID="{9DD7806B-66BA-43E6-A442-F3C3834802D7}" presName="rootText" presStyleLbl="node3" presStyleIdx="6" presStyleCnt="8">
        <dgm:presLayoutVars>
          <dgm:chPref val="3"/>
        </dgm:presLayoutVars>
      </dgm:prSet>
      <dgm:spPr>
        <a:xfrm>
          <a:off x="4606922" y="3249683"/>
          <a:ext cx="788648" cy="394324"/>
        </a:xfrm>
        <a:prstGeom prst="rect">
          <a:avLst/>
        </a:prstGeom>
      </dgm:spPr>
    </dgm:pt>
    <dgm:pt modelId="{0353943D-14A0-4522-BFB7-EC2CD41608BE}" type="pres">
      <dgm:prSet presAssocID="{9DD7806B-66BA-43E6-A442-F3C3834802D7}" presName="rootConnector" presStyleLbl="node3" presStyleIdx="6" presStyleCnt="8"/>
      <dgm:spPr/>
    </dgm:pt>
    <dgm:pt modelId="{429B7A88-248A-4AB4-AAAD-072B8FEEC7C7}" type="pres">
      <dgm:prSet presAssocID="{9DD7806B-66BA-43E6-A442-F3C3834802D7}" presName="hierChild4" presStyleCnt="0"/>
      <dgm:spPr/>
    </dgm:pt>
    <dgm:pt modelId="{B1AE28FC-0C6B-47CC-B304-FED3D786C385}" type="pres">
      <dgm:prSet presAssocID="{9DD7806B-66BA-43E6-A442-F3C3834802D7}" presName="hierChild5" presStyleCnt="0"/>
      <dgm:spPr/>
    </dgm:pt>
    <dgm:pt modelId="{61B2E148-66A0-274C-B344-90B02131B8F1}" type="pres">
      <dgm:prSet presAssocID="{16FE2CEA-7F47-DD4C-B926-0F154FA43068}" presName="Name37" presStyleLbl="parChTrans1D3" presStyleIdx="7" presStyleCnt="8"/>
      <dgm:spPr/>
    </dgm:pt>
    <dgm:pt modelId="{D9B15317-026A-A24B-BF6F-F1AC74E7E260}" type="pres">
      <dgm:prSet presAssocID="{2373F4C0-ABB4-4645-AA22-FEBE81452E52}" presName="hierRoot2" presStyleCnt="0">
        <dgm:presLayoutVars>
          <dgm:hierBranch val="init"/>
        </dgm:presLayoutVars>
      </dgm:prSet>
      <dgm:spPr/>
    </dgm:pt>
    <dgm:pt modelId="{9449E314-0E90-2741-90C3-E9D0652DD2C9}" type="pres">
      <dgm:prSet presAssocID="{2373F4C0-ABB4-4645-AA22-FEBE81452E52}" presName="rootComposite" presStyleCnt="0"/>
      <dgm:spPr/>
    </dgm:pt>
    <dgm:pt modelId="{F63EFC1D-5022-7047-85D7-31E8C03E7670}" type="pres">
      <dgm:prSet presAssocID="{2373F4C0-ABB4-4645-AA22-FEBE81452E52}" presName="rootText" presStyleLbl="node3" presStyleIdx="7" presStyleCnt="8">
        <dgm:presLayoutVars>
          <dgm:chPref val="3"/>
        </dgm:presLayoutVars>
      </dgm:prSet>
      <dgm:spPr/>
    </dgm:pt>
    <dgm:pt modelId="{8104B3EC-734B-B44B-A9D3-DAED587CBA58}" type="pres">
      <dgm:prSet presAssocID="{2373F4C0-ABB4-4645-AA22-FEBE81452E52}" presName="rootConnector" presStyleLbl="node3" presStyleIdx="7" presStyleCnt="8"/>
      <dgm:spPr/>
    </dgm:pt>
    <dgm:pt modelId="{476EA3B8-AD9B-7845-BB7B-B949A5E628F9}" type="pres">
      <dgm:prSet presAssocID="{2373F4C0-ABB4-4645-AA22-FEBE81452E52}" presName="hierChild4" presStyleCnt="0"/>
      <dgm:spPr/>
    </dgm:pt>
    <dgm:pt modelId="{2D8AF99B-899E-7549-BB2A-27EB87E99B3A}" type="pres">
      <dgm:prSet presAssocID="{2373F4C0-ABB4-4645-AA22-FEBE81452E52}" presName="hierChild5" presStyleCnt="0"/>
      <dgm:spPr/>
    </dgm:pt>
    <dgm:pt modelId="{FA3651D4-4D1C-4159-8A92-3B8DEA976CDF}" type="pres">
      <dgm:prSet presAssocID="{DDDEECE8-2F8A-4F02-A34A-D8C182CDCA82}" presName="hierChild5" presStyleCnt="0"/>
      <dgm:spPr/>
    </dgm:pt>
    <dgm:pt modelId="{92562A97-5ED1-4690-B8F1-A2FD0C0DBAE1}" type="pres">
      <dgm:prSet presAssocID="{2592ABA1-3288-42AF-A92F-61E98C02C73A}" presName="hierChild3" presStyleCnt="0"/>
      <dgm:spPr/>
    </dgm:pt>
    <dgm:pt modelId="{8E11043B-50C7-4987-84AD-FF2974FE58C8}" type="pres">
      <dgm:prSet presAssocID="{D3197F8F-BE5B-444F-9CB4-5B621AC105B2}" presName="Name111" presStyleLbl="parChTrans1D2" presStyleIdx="4" presStyleCnt="5"/>
      <dgm:spPr/>
    </dgm:pt>
    <dgm:pt modelId="{A9FA7405-9E41-4AF0-B147-FDD325837D24}" type="pres">
      <dgm:prSet presAssocID="{B6311829-53E5-4F6B-B410-68D66D1934B1}" presName="hierRoot3" presStyleCnt="0">
        <dgm:presLayoutVars>
          <dgm:hierBranch val="init"/>
        </dgm:presLayoutVars>
      </dgm:prSet>
      <dgm:spPr/>
    </dgm:pt>
    <dgm:pt modelId="{C6C03650-F0ED-43EB-BA49-2056000DC4A9}" type="pres">
      <dgm:prSet presAssocID="{B6311829-53E5-4F6B-B410-68D66D1934B1}" presName="rootComposite3" presStyleCnt="0"/>
      <dgm:spPr/>
    </dgm:pt>
    <dgm:pt modelId="{DACCCE3E-E855-486B-A682-290CB7622295}" type="pres">
      <dgm:prSet presAssocID="{B6311829-53E5-4F6B-B410-68D66D1934B1}" presName="rootText3" presStyleLbl="asst1" presStyleIdx="0" presStyleCnt="1" custScaleX="251143" custScaleY="183722">
        <dgm:presLayoutVars>
          <dgm:chPref val="3"/>
        </dgm:presLayoutVars>
      </dgm:prSet>
      <dgm:spPr/>
    </dgm:pt>
    <dgm:pt modelId="{0F2EEE65-21E8-43C9-8134-953796594ABE}" type="pres">
      <dgm:prSet presAssocID="{B6311829-53E5-4F6B-B410-68D66D1934B1}" presName="rootConnector3" presStyleLbl="asst1" presStyleIdx="0" presStyleCnt="1"/>
      <dgm:spPr/>
    </dgm:pt>
    <dgm:pt modelId="{0E30A58A-BC37-40BC-A955-BD6D5EA23362}" type="pres">
      <dgm:prSet presAssocID="{B6311829-53E5-4F6B-B410-68D66D1934B1}" presName="hierChild6" presStyleCnt="0"/>
      <dgm:spPr/>
    </dgm:pt>
    <dgm:pt modelId="{0201D45E-C19E-4D65-83DF-EEBBBC179195}" type="pres">
      <dgm:prSet presAssocID="{B6311829-53E5-4F6B-B410-68D66D1934B1}" presName="hierChild7" presStyleCnt="0"/>
      <dgm:spPr/>
    </dgm:pt>
  </dgm:ptLst>
  <dgm:cxnLst>
    <dgm:cxn modelId="{FACB4E07-1590-4450-96FD-B9A54AAE84A0}" type="presOf" srcId="{2CAEA566-A867-40B7-8EB8-170D15868E6F}" destId="{AE76C97A-358E-43F1-9248-CAF1BB40762B}" srcOrd="0" destOrd="0" presId="urn:microsoft.com/office/officeart/2005/8/layout/orgChart1"/>
    <dgm:cxn modelId="{F1E36E14-742B-4E32-8F03-73CAAE58F671}" srcId="{2592ABA1-3288-42AF-A92F-61E98C02C73A}" destId="{1567C0EB-10E3-4AFC-8D07-88A0CAB7A512}" srcOrd="1" destOrd="0" parTransId="{5161597E-9B61-4982-AC3A-29C5A4CDAA91}" sibTransId="{16506AC2-CC72-4310-B65E-633F7EBF5D72}"/>
    <dgm:cxn modelId="{10EBA716-7B0F-4785-8CFC-DDC2B0BABD4A}" srcId="{2592ABA1-3288-42AF-A92F-61E98C02C73A}" destId="{DDDEECE8-2F8A-4F02-A34A-D8C182CDCA82}" srcOrd="4" destOrd="0" parTransId="{5F29F841-03E2-4E3E-A807-4641087926B1}" sibTransId="{A6D7B440-CC16-483F-90E8-41F88205AC8F}"/>
    <dgm:cxn modelId="{81621818-FE45-4AEF-992E-EF5EEA3E5D71}" type="presOf" srcId="{5161597E-9B61-4982-AC3A-29C5A4CDAA91}" destId="{2188016E-5633-4580-BF50-DD5FEE8DEE4E}" srcOrd="0" destOrd="0" presId="urn:microsoft.com/office/officeart/2005/8/layout/orgChart1"/>
    <dgm:cxn modelId="{4811C318-834B-4EBC-BAB5-27444025C6C0}" srcId="{DDDEECE8-2F8A-4F02-A34A-D8C182CDCA82}" destId="{9DD7806B-66BA-43E6-A442-F3C3834802D7}" srcOrd="0" destOrd="0" parTransId="{177929E3-B650-459B-9A39-1231B4912CE5}" sibTransId="{3B560ECD-42B2-4E58-AE52-CD634D9EAC46}"/>
    <dgm:cxn modelId="{8E53D11A-589A-A74D-B81C-97AAD1A70A39}" srcId="{DDDEECE8-2F8A-4F02-A34A-D8C182CDCA82}" destId="{2373F4C0-ABB4-4645-AA22-FEBE81452E52}" srcOrd="1" destOrd="0" parTransId="{16FE2CEA-7F47-DD4C-B926-0F154FA43068}" sibTransId="{B08FD8EF-267D-D84A-BF5E-7E5F8DA89561}"/>
    <dgm:cxn modelId="{A04F1726-C4A3-4BCE-8727-E50B7A15B050}" type="presOf" srcId="{1567C0EB-10E3-4AFC-8D07-88A0CAB7A512}" destId="{55D8DC60-72D2-4530-AE5B-EC6C18DC6A77}" srcOrd="0" destOrd="0" presId="urn:microsoft.com/office/officeart/2005/8/layout/orgChart1"/>
    <dgm:cxn modelId="{B752562E-E17F-4DB2-B8F1-3E28C9FD8B04}" type="presOf" srcId="{492996D3-E052-4987-B358-2B3292CCF3D2}" destId="{36765B24-81FF-46EE-9F5E-8F3B71D065B8}" srcOrd="0" destOrd="0" presId="urn:microsoft.com/office/officeart/2005/8/layout/orgChart1"/>
    <dgm:cxn modelId="{F7FB0D2F-30F6-4BE6-B967-78DB97FB8198}" srcId="{1567C0EB-10E3-4AFC-8D07-88A0CAB7A512}" destId="{5B8FD0F6-3B98-4212-B117-32A900184604}" srcOrd="0" destOrd="0" parTransId="{9769F07A-0C78-42AE-B9B4-09B3046BBDCA}" sibTransId="{364B035D-3A8D-41AE-8404-A6601DE9F7F4}"/>
    <dgm:cxn modelId="{4CDB2230-1AC1-4DAB-A10B-17F16D35863D}" type="presOf" srcId="{B6311829-53E5-4F6B-B410-68D66D1934B1}" destId="{DACCCE3E-E855-486B-A682-290CB7622295}" srcOrd="0" destOrd="0" presId="urn:microsoft.com/office/officeart/2005/8/layout/orgChart1"/>
    <dgm:cxn modelId="{1CD08634-14EC-4091-A030-BF737275AD8D}" srcId="{A89D841C-7F76-484C-B3A2-DEC4635BF374}" destId="{2CAEA566-A867-40B7-8EB8-170D15868E6F}" srcOrd="0" destOrd="0" parTransId="{A9325E86-F369-4A73-88FE-A5D58B437C56}" sibTransId="{5BACB376-6F29-4E85-84C1-19E1EC63E232}"/>
    <dgm:cxn modelId="{78818335-799E-4173-9ED1-DE183D1313FE}" srcId="{44ACD0D5-A5FE-4DD7-A715-720450D933F8}" destId="{AD6F16E8-4636-4A82-87C2-804CD8690208}" srcOrd="1" destOrd="0" parTransId="{7D85EDA1-E569-411F-AAC8-CBBCE45A11B6}" sibTransId="{48A60035-E051-430F-9BA9-628A61A702F0}"/>
    <dgm:cxn modelId="{7CA9CE39-280A-4331-9BBD-785146A9665E}" type="presOf" srcId="{8C1918F4-16CC-4781-93B3-471BD86C4832}" destId="{87CAECF5-0B56-459D-9DDF-ACE4C1AF0EFC}" srcOrd="0" destOrd="0" presId="urn:microsoft.com/office/officeart/2005/8/layout/orgChart1"/>
    <dgm:cxn modelId="{195C763A-F9EE-4E40-BBD7-224F9C66CE5B}" type="presOf" srcId="{2373F4C0-ABB4-4645-AA22-FEBE81452E52}" destId="{8104B3EC-734B-B44B-A9D3-DAED587CBA58}" srcOrd="1" destOrd="0" presId="urn:microsoft.com/office/officeart/2005/8/layout/orgChart1"/>
    <dgm:cxn modelId="{58E9D83E-9321-4CA6-9EE1-57C0BD9E7B44}" type="presOf" srcId="{A9325E86-F369-4A73-88FE-A5D58B437C56}" destId="{3F253E32-E6D7-4EEF-8D65-CB1E85F9DB4C}" srcOrd="0" destOrd="0" presId="urn:microsoft.com/office/officeart/2005/8/layout/orgChart1"/>
    <dgm:cxn modelId="{FA910E4D-E10A-43C9-BF11-DCD3C1671989}" srcId="{A89D841C-7F76-484C-B3A2-DEC4635BF374}" destId="{BFD137B6-D80D-4E7D-8FDC-4C07B0542546}" srcOrd="1" destOrd="0" parTransId="{98E33A9D-95D5-4BA5-8533-305BC7754822}" sibTransId="{AD164B80-2BFD-4E74-A74D-A14574D9AB33}"/>
    <dgm:cxn modelId="{28F8D34D-E762-5B4F-A8DC-FAB69FC7DFE9}" type="presOf" srcId="{16FE2CEA-7F47-DD4C-B926-0F154FA43068}" destId="{61B2E148-66A0-274C-B344-90B02131B8F1}" srcOrd="0" destOrd="0" presId="urn:microsoft.com/office/officeart/2005/8/layout/orgChart1"/>
    <dgm:cxn modelId="{25061D5C-CDC8-4F53-979F-C13150056D3C}" type="presOf" srcId="{AD6F16E8-4636-4A82-87C2-804CD8690208}" destId="{6ABD55AB-E536-4504-84F9-6DDC29D96592}" srcOrd="0" destOrd="0" presId="urn:microsoft.com/office/officeart/2005/8/layout/orgChart1"/>
    <dgm:cxn modelId="{9555625C-C331-419E-A012-E975F7351885}" type="presOf" srcId="{D9B77D8B-25F8-43D1-BA2A-3F101C34B9DC}" destId="{892AE2D5-5F44-4A60-AA60-22FB20C00B33}" srcOrd="0" destOrd="0" presId="urn:microsoft.com/office/officeart/2005/8/layout/orgChart1"/>
    <dgm:cxn modelId="{FDA7615D-1508-40F0-8052-6DE03977A557}" srcId="{44ACD0D5-A5FE-4DD7-A715-720450D933F8}" destId="{D9B77D8B-25F8-43D1-BA2A-3F101C34B9DC}" srcOrd="0" destOrd="0" parTransId="{76BC5F7C-FCD5-42EF-9349-E6DDCCBE9789}" sibTransId="{295A8612-DE57-44B0-846E-54F854F60340}"/>
    <dgm:cxn modelId="{F691D769-27A3-4017-880D-F5AAA14E7685}" type="presOf" srcId="{DF28AE3F-452E-4D0C-9F27-DF400EFDE685}" destId="{904FD45B-C95A-4E8F-9FEA-0D031DCED255}" srcOrd="0" destOrd="0" presId="urn:microsoft.com/office/officeart/2005/8/layout/orgChart1"/>
    <dgm:cxn modelId="{E408996C-9213-4E9F-9D8F-81FD46D874E2}" type="presOf" srcId="{5B8FD0F6-3B98-4212-B117-32A900184604}" destId="{998CC30D-A6FA-4798-8A81-A26484EA5274}" srcOrd="1" destOrd="0" presId="urn:microsoft.com/office/officeart/2005/8/layout/orgChart1"/>
    <dgm:cxn modelId="{5FBBA26D-D9F0-4AAD-8BA5-EBF56EE25B6D}" type="presOf" srcId="{98E33A9D-95D5-4BA5-8533-305BC7754822}" destId="{BA19330E-DD91-4FDD-899C-9E92F3BA28D5}" srcOrd="0" destOrd="0" presId="urn:microsoft.com/office/officeart/2005/8/layout/orgChart1"/>
    <dgm:cxn modelId="{8682946E-1390-474E-8FB3-36896D793724}" srcId="{2592ABA1-3288-42AF-A92F-61E98C02C73A}" destId="{A89D841C-7F76-484C-B3A2-DEC4635BF374}" srcOrd="2" destOrd="0" parTransId="{14CC794C-D0C7-4052-A454-BAA84D1E264C}" sibTransId="{973489E0-6957-4B2E-91A8-434FAAC7D633}"/>
    <dgm:cxn modelId="{B37D4D72-C568-436D-B565-8D537AA010DC}" type="presOf" srcId="{44ACD0D5-A5FE-4DD7-A715-720450D933F8}" destId="{881DCFBA-9154-433A-9DEC-10531BE76585}" srcOrd="0" destOrd="0" presId="urn:microsoft.com/office/officeart/2005/8/layout/orgChart1"/>
    <dgm:cxn modelId="{86F0C573-75B4-7E4C-9E86-792BE3824073}" type="presOf" srcId="{2373F4C0-ABB4-4645-AA22-FEBE81452E52}" destId="{F63EFC1D-5022-7047-85D7-31E8C03E7670}" srcOrd="0" destOrd="0" presId="urn:microsoft.com/office/officeart/2005/8/layout/orgChart1"/>
    <dgm:cxn modelId="{45F49174-6829-4F29-A637-BAF136BAFB81}" type="presOf" srcId="{14CC794C-D0C7-4052-A454-BAA84D1E264C}" destId="{9258136A-C571-487F-9BEC-D8646ECD6BA0}" srcOrd="0" destOrd="0" presId="urn:microsoft.com/office/officeart/2005/8/layout/orgChart1"/>
    <dgm:cxn modelId="{B8E90978-703C-47AD-A548-0F1F42575092}" type="presOf" srcId="{BFD137B6-D80D-4E7D-8FDC-4C07B0542546}" destId="{D4616507-4748-42BA-A44C-4A4B48C0422F}" srcOrd="0" destOrd="0" presId="urn:microsoft.com/office/officeart/2005/8/layout/orgChart1"/>
    <dgm:cxn modelId="{5FECCD79-78D7-4C81-80A8-2A51342740DA}" srcId="{1567C0EB-10E3-4AFC-8D07-88A0CAB7A512}" destId="{9B5587E8-167E-4D59-B6D9-3FA3C7F79D00}" srcOrd="1" destOrd="0" parTransId="{DF28AE3F-452E-4D0C-9F27-DF400EFDE685}" sibTransId="{F0B078D1-8F6A-4BAE-B274-F16CBFDB6D0A}"/>
    <dgm:cxn modelId="{9284117C-CE9F-4412-87B4-1F217E09BC80}" type="presOf" srcId="{D9B77D8B-25F8-43D1-BA2A-3F101C34B9DC}" destId="{F1D6A729-C075-4DCA-910F-54E169D3F715}" srcOrd="1" destOrd="0" presId="urn:microsoft.com/office/officeart/2005/8/layout/orgChart1"/>
    <dgm:cxn modelId="{4789D589-2D49-4A26-8024-450726D66ABC}" srcId="{492996D3-E052-4987-B358-2B3292CCF3D2}" destId="{2592ABA1-3288-42AF-A92F-61E98C02C73A}" srcOrd="0" destOrd="0" parTransId="{0BC83A58-DB4E-42E5-BC84-355237EC929B}" sibTransId="{28B2890F-905E-4E26-8B61-4734EB336C1E}"/>
    <dgm:cxn modelId="{01F2BE8A-0E5D-4372-AB8B-C2D170F24E9C}" type="presOf" srcId="{177929E3-B650-459B-9A39-1231B4912CE5}" destId="{24EC2D44-7FE3-45DA-9B9C-AB3F7E1FD100}" srcOrd="0" destOrd="0" presId="urn:microsoft.com/office/officeart/2005/8/layout/orgChart1"/>
    <dgm:cxn modelId="{DF3B1890-9D64-4788-92DA-3F617219F98F}" type="presOf" srcId="{5F29F841-03E2-4E3E-A807-4641087926B1}" destId="{CD31B246-0CB4-425E-8974-C161D2AAE527}" srcOrd="0" destOrd="0" presId="urn:microsoft.com/office/officeart/2005/8/layout/orgChart1"/>
    <dgm:cxn modelId="{CAF44B94-E341-4E75-A17E-FFA90509EB1D}" type="presOf" srcId="{D3197F8F-BE5B-444F-9CB4-5B621AC105B2}" destId="{8E11043B-50C7-4987-84AD-FF2974FE58C8}" srcOrd="0" destOrd="0" presId="urn:microsoft.com/office/officeart/2005/8/layout/orgChart1"/>
    <dgm:cxn modelId="{2BEED495-CAA4-4D1F-B52B-525DF3A08364}" type="presOf" srcId="{7D85EDA1-E569-411F-AAC8-CBBCE45A11B6}" destId="{6E4B790A-5446-486E-89A7-7BF6C5D98903}" srcOrd="0" destOrd="0" presId="urn:microsoft.com/office/officeart/2005/8/layout/orgChart1"/>
    <dgm:cxn modelId="{25A00596-1FED-42FC-8841-488EDD901F9F}" type="presOf" srcId="{AD6F16E8-4636-4A82-87C2-804CD8690208}" destId="{A6018AC1-0741-4FDF-95C3-A508083AE506}" srcOrd="1" destOrd="0" presId="urn:microsoft.com/office/officeart/2005/8/layout/orgChart1"/>
    <dgm:cxn modelId="{9866F299-AE9A-4956-867A-FC2FC4C7C44F}" type="presOf" srcId="{B6311829-53E5-4F6B-B410-68D66D1934B1}" destId="{0F2EEE65-21E8-43C9-8134-953796594ABE}" srcOrd="1" destOrd="0" presId="urn:microsoft.com/office/officeart/2005/8/layout/orgChart1"/>
    <dgm:cxn modelId="{F366E39D-3400-4BD1-A272-A968128479E1}" type="presOf" srcId="{9B5587E8-167E-4D59-B6D9-3FA3C7F79D00}" destId="{319B6E5F-B4A9-4441-807C-A63C30196E1D}" srcOrd="0" destOrd="0" presId="urn:microsoft.com/office/officeart/2005/8/layout/orgChart1"/>
    <dgm:cxn modelId="{6F3F1C9F-122B-43F7-8CB7-4FE04F0CB90B}" type="presOf" srcId="{2592ABA1-3288-42AF-A92F-61E98C02C73A}" destId="{7855154A-5064-44F9-A26D-A04AD17A3A35}" srcOrd="0" destOrd="0" presId="urn:microsoft.com/office/officeart/2005/8/layout/orgChart1"/>
    <dgm:cxn modelId="{40BA3AA3-97C1-499E-A929-D2BB2E719287}" srcId="{2592ABA1-3288-42AF-A92F-61E98C02C73A}" destId="{44ACD0D5-A5FE-4DD7-A715-720450D933F8}" srcOrd="3" destOrd="0" parTransId="{8C1918F4-16CC-4781-93B3-471BD86C4832}" sibTransId="{878DD9CA-9F9A-49F2-BEA6-1251AAA953F4}"/>
    <dgm:cxn modelId="{089322A6-7CDD-4838-92A5-68F9202518FB}" type="presOf" srcId="{2CAEA566-A867-40B7-8EB8-170D15868E6F}" destId="{A45DF786-09C0-4F9D-8EE3-CCCDF01F5E39}" srcOrd="1" destOrd="0" presId="urn:microsoft.com/office/officeart/2005/8/layout/orgChart1"/>
    <dgm:cxn modelId="{CB2B81AB-1272-460F-B47B-396346791DAF}" type="presOf" srcId="{BFD137B6-D80D-4E7D-8FDC-4C07B0542546}" destId="{1F3CA73D-E6AB-462D-AAE7-9DC651D1AACE}" srcOrd="1" destOrd="0" presId="urn:microsoft.com/office/officeart/2005/8/layout/orgChart1"/>
    <dgm:cxn modelId="{61415DB7-E058-48B9-A494-27C92FA21848}" type="presOf" srcId="{5B8FD0F6-3B98-4212-B117-32A900184604}" destId="{EEC10369-2602-40E2-8B96-B6DDF6738B34}" srcOrd="0" destOrd="0" presId="urn:microsoft.com/office/officeart/2005/8/layout/orgChart1"/>
    <dgm:cxn modelId="{7D361AB8-A87B-4CDE-BF92-B8C7B5E9A469}" type="presOf" srcId="{1567C0EB-10E3-4AFC-8D07-88A0CAB7A512}" destId="{93EFB418-4D9A-45E0-BE8D-A0B1512E33BF}" srcOrd="1" destOrd="0" presId="urn:microsoft.com/office/officeart/2005/8/layout/orgChart1"/>
    <dgm:cxn modelId="{E466C0D0-60F3-4076-B539-C13667A9B3D5}" type="presOf" srcId="{44ACD0D5-A5FE-4DD7-A715-720450D933F8}" destId="{76E1F681-4F4D-48C8-84A5-FDE817A55177}" srcOrd="1" destOrd="0" presId="urn:microsoft.com/office/officeart/2005/8/layout/orgChart1"/>
    <dgm:cxn modelId="{4662D3D4-63C5-43F2-BEB4-A565A6B6EEB9}" type="presOf" srcId="{A89D841C-7F76-484C-B3A2-DEC4635BF374}" destId="{762BBF94-430E-4A00-AFD4-36682C519A70}" srcOrd="0" destOrd="0" presId="urn:microsoft.com/office/officeart/2005/8/layout/orgChart1"/>
    <dgm:cxn modelId="{062863D7-C648-4305-80C6-465C6035FDC1}" type="presOf" srcId="{2592ABA1-3288-42AF-A92F-61E98C02C73A}" destId="{BD87C5B5-5015-4798-A1AD-AE992D52500C}" srcOrd="1" destOrd="0" presId="urn:microsoft.com/office/officeart/2005/8/layout/orgChart1"/>
    <dgm:cxn modelId="{AA6491DA-3FB0-4DAC-A0B2-56CB7ADCB8AF}" srcId="{2592ABA1-3288-42AF-A92F-61E98C02C73A}" destId="{B6311829-53E5-4F6B-B410-68D66D1934B1}" srcOrd="0" destOrd="0" parTransId="{D3197F8F-BE5B-444F-9CB4-5B621AC105B2}" sibTransId="{B6C83E98-52AE-4756-B987-704EDEAB682B}"/>
    <dgm:cxn modelId="{5E18E6DD-9143-4F29-85F5-19259EE8A5E1}" type="presOf" srcId="{9DD7806B-66BA-43E6-A442-F3C3834802D7}" destId="{5DD1D0AE-FE1C-4DB5-8551-994A53E06747}" srcOrd="0" destOrd="0" presId="urn:microsoft.com/office/officeart/2005/8/layout/orgChart1"/>
    <dgm:cxn modelId="{1BAAB0DE-05F1-4C8B-A1E6-ED6916A04B10}" type="presOf" srcId="{DDDEECE8-2F8A-4F02-A34A-D8C182CDCA82}" destId="{3EC83FD0-A97A-4E33-97B6-ACB26691F19F}" srcOrd="1" destOrd="0" presId="urn:microsoft.com/office/officeart/2005/8/layout/orgChart1"/>
    <dgm:cxn modelId="{D3A031E4-80A5-41D8-B296-9D751BFB462C}" type="presOf" srcId="{76BC5F7C-FCD5-42EF-9349-E6DDCCBE9789}" destId="{983F25C2-93FC-467B-ADCE-256C758AF2B9}" srcOrd="0" destOrd="0" presId="urn:microsoft.com/office/officeart/2005/8/layout/orgChart1"/>
    <dgm:cxn modelId="{18D76EE6-E36F-4D48-9599-7C57EAF5C6EF}" type="presOf" srcId="{A89D841C-7F76-484C-B3A2-DEC4635BF374}" destId="{D102E50E-3F42-434A-8089-9599D8AF8A3A}" srcOrd="1" destOrd="0" presId="urn:microsoft.com/office/officeart/2005/8/layout/orgChart1"/>
    <dgm:cxn modelId="{9015B0EB-B396-4353-8FA2-EAFD03C594E6}" type="presOf" srcId="{9769F07A-0C78-42AE-B9B4-09B3046BBDCA}" destId="{D0D2B4F1-38C9-4AB5-A07B-9C063F135D82}" srcOrd="0" destOrd="0" presId="urn:microsoft.com/office/officeart/2005/8/layout/orgChart1"/>
    <dgm:cxn modelId="{477195F6-F57F-4793-8FCE-B8EE983CA2D4}" type="presOf" srcId="{DDDEECE8-2F8A-4F02-A34A-D8C182CDCA82}" destId="{18ED4E86-4C46-4C63-9644-55FFCBC8621F}" srcOrd="0" destOrd="0" presId="urn:microsoft.com/office/officeart/2005/8/layout/orgChart1"/>
    <dgm:cxn modelId="{119895F7-B421-48A4-AE3C-0C19997D6191}" type="presOf" srcId="{9DD7806B-66BA-43E6-A442-F3C3834802D7}" destId="{0353943D-14A0-4522-BFB7-EC2CD41608BE}" srcOrd="1" destOrd="0" presId="urn:microsoft.com/office/officeart/2005/8/layout/orgChart1"/>
    <dgm:cxn modelId="{B0C45DFC-DF76-4267-B587-590D95631E73}" type="presOf" srcId="{9B5587E8-167E-4D59-B6D9-3FA3C7F79D00}" destId="{6DE3B227-6A3A-433F-90E7-0E9E3B214063}" srcOrd="1" destOrd="0" presId="urn:microsoft.com/office/officeart/2005/8/layout/orgChart1"/>
    <dgm:cxn modelId="{3048B47A-1AD0-4519-A5F9-714B9FA994A0}" type="presParOf" srcId="{36765B24-81FF-46EE-9F5E-8F3B71D065B8}" destId="{196191A2-424A-46A4-85A4-655CE4BD7872}" srcOrd="0" destOrd="0" presId="urn:microsoft.com/office/officeart/2005/8/layout/orgChart1"/>
    <dgm:cxn modelId="{95248F32-0ABD-4D43-B622-292949494257}" type="presParOf" srcId="{196191A2-424A-46A4-85A4-655CE4BD7872}" destId="{59C2E17B-4AE2-4604-9A77-291078927016}" srcOrd="0" destOrd="0" presId="urn:microsoft.com/office/officeart/2005/8/layout/orgChart1"/>
    <dgm:cxn modelId="{65FBE759-4A2A-4BCF-9445-89A15F0F1865}" type="presParOf" srcId="{59C2E17B-4AE2-4604-9A77-291078927016}" destId="{7855154A-5064-44F9-A26D-A04AD17A3A35}" srcOrd="0" destOrd="0" presId="urn:microsoft.com/office/officeart/2005/8/layout/orgChart1"/>
    <dgm:cxn modelId="{6EB96094-131B-4B27-B6DA-795A2747E09D}" type="presParOf" srcId="{59C2E17B-4AE2-4604-9A77-291078927016}" destId="{BD87C5B5-5015-4798-A1AD-AE992D52500C}" srcOrd="1" destOrd="0" presId="urn:microsoft.com/office/officeart/2005/8/layout/orgChart1"/>
    <dgm:cxn modelId="{CF4166C2-9118-4255-BA44-6B08A76A76BC}" type="presParOf" srcId="{196191A2-424A-46A4-85A4-655CE4BD7872}" destId="{B2AFF482-9158-4A50-BE2F-0F105392922E}" srcOrd="1" destOrd="0" presId="urn:microsoft.com/office/officeart/2005/8/layout/orgChart1"/>
    <dgm:cxn modelId="{4654C768-5084-4F65-AEDF-01EB41402515}" type="presParOf" srcId="{B2AFF482-9158-4A50-BE2F-0F105392922E}" destId="{2188016E-5633-4580-BF50-DD5FEE8DEE4E}" srcOrd="0" destOrd="0" presId="urn:microsoft.com/office/officeart/2005/8/layout/orgChart1"/>
    <dgm:cxn modelId="{D2A0319B-8E43-448A-B1C4-043EF552203F}" type="presParOf" srcId="{B2AFF482-9158-4A50-BE2F-0F105392922E}" destId="{57AFD2AF-AB0C-4495-90A2-A50ABA234435}" srcOrd="1" destOrd="0" presId="urn:microsoft.com/office/officeart/2005/8/layout/orgChart1"/>
    <dgm:cxn modelId="{2D937FA2-357A-46EC-815D-162D9F05D789}" type="presParOf" srcId="{57AFD2AF-AB0C-4495-90A2-A50ABA234435}" destId="{A8648600-BD16-407F-92F6-647A3370CF5D}" srcOrd="0" destOrd="0" presId="urn:microsoft.com/office/officeart/2005/8/layout/orgChart1"/>
    <dgm:cxn modelId="{A80FCC2E-55FD-4930-9C4D-70D9B3764692}" type="presParOf" srcId="{A8648600-BD16-407F-92F6-647A3370CF5D}" destId="{55D8DC60-72D2-4530-AE5B-EC6C18DC6A77}" srcOrd="0" destOrd="0" presId="urn:microsoft.com/office/officeart/2005/8/layout/orgChart1"/>
    <dgm:cxn modelId="{6A77D9FB-3E11-4109-9DE4-D7587EF4B19C}" type="presParOf" srcId="{A8648600-BD16-407F-92F6-647A3370CF5D}" destId="{93EFB418-4D9A-45E0-BE8D-A0B1512E33BF}" srcOrd="1" destOrd="0" presId="urn:microsoft.com/office/officeart/2005/8/layout/orgChart1"/>
    <dgm:cxn modelId="{5A914143-778F-4547-A67A-7C6F8776B705}" type="presParOf" srcId="{57AFD2AF-AB0C-4495-90A2-A50ABA234435}" destId="{70D452F1-6053-4C67-B190-2AAAA771CDE5}" srcOrd="1" destOrd="0" presId="urn:microsoft.com/office/officeart/2005/8/layout/orgChart1"/>
    <dgm:cxn modelId="{E9A32AC3-D6AA-4967-A6FB-562D73B4C705}" type="presParOf" srcId="{70D452F1-6053-4C67-B190-2AAAA771CDE5}" destId="{D0D2B4F1-38C9-4AB5-A07B-9C063F135D82}" srcOrd="0" destOrd="0" presId="urn:microsoft.com/office/officeart/2005/8/layout/orgChart1"/>
    <dgm:cxn modelId="{BDC6539A-308E-4AF9-B721-019E4BE911BC}" type="presParOf" srcId="{70D452F1-6053-4C67-B190-2AAAA771CDE5}" destId="{34408703-9335-41CB-9529-35B6AC50BC4D}" srcOrd="1" destOrd="0" presId="urn:microsoft.com/office/officeart/2005/8/layout/orgChart1"/>
    <dgm:cxn modelId="{3CAF3565-7D78-40C1-A5A0-04E571475D42}" type="presParOf" srcId="{34408703-9335-41CB-9529-35B6AC50BC4D}" destId="{06FEDDEF-3D81-4B62-A076-0778BA2B4CA9}" srcOrd="0" destOrd="0" presId="urn:microsoft.com/office/officeart/2005/8/layout/orgChart1"/>
    <dgm:cxn modelId="{6623A496-A290-430C-82AF-5D5D65DE519B}" type="presParOf" srcId="{06FEDDEF-3D81-4B62-A076-0778BA2B4CA9}" destId="{EEC10369-2602-40E2-8B96-B6DDF6738B34}" srcOrd="0" destOrd="0" presId="urn:microsoft.com/office/officeart/2005/8/layout/orgChart1"/>
    <dgm:cxn modelId="{A88C5816-0E20-444C-9B8B-AB1BE16876EA}" type="presParOf" srcId="{06FEDDEF-3D81-4B62-A076-0778BA2B4CA9}" destId="{998CC30D-A6FA-4798-8A81-A26484EA5274}" srcOrd="1" destOrd="0" presId="urn:microsoft.com/office/officeart/2005/8/layout/orgChart1"/>
    <dgm:cxn modelId="{2EA6F49F-6D85-42EF-8391-B50C9B3F2ABA}" type="presParOf" srcId="{34408703-9335-41CB-9529-35B6AC50BC4D}" destId="{AE65762E-A6F5-4105-B1BF-1CAC89F093D9}" srcOrd="1" destOrd="0" presId="urn:microsoft.com/office/officeart/2005/8/layout/orgChart1"/>
    <dgm:cxn modelId="{9E66AC5E-AA6C-40BD-B566-D20BFE7DF45A}" type="presParOf" srcId="{34408703-9335-41CB-9529-35B6AC50BC4D}" destId="{25ACBE59-BCA4-4D2D-AF40-76039A1540DF}" srcOrd="2" destOrd="0" presId="urn:microsoft.com/office/officeart/2005/8/layout/orgChart1"/>
    <dgm:cxn modelId="{19A868ED-1D15-4324-8E38-3C37D3DC2272}" type="presParOf" srcId="{70D452F1-6053-4C67-B190-2AAAA771CDE5}" destId="{904FD45B-C95A-4E8F-9FEA-0D031DCED255}" srcOrd="2" destOrd="0" presId="urn:microsoft.com/office/officeart/2005/8/layout/orgChart1"/>
    <dgm:cxn modelId="{E628E160-0038-4D75-AB69-D785A0FDE3E5}" type="presParOf" srcId="{70D452F1-6053-4C67-B190-2AAAA771CDE5}" destId="{6428340E-5319-4EA5-B47C-E02FBB1D02FB}" srcOrd="3" destOrd="0" presId="urn:microsoft.com/office/officeart/2005/8/layout/orgChart1"/>
    <dgm:cxn modelId="{C4D430BE-456D-42C7-8B0E-4A5FE3F17893}" type="presParOf" srcId="{6428340E-5319-4EA5-B47C-E02FBB1D02FB}" destId="{33429A2E-A4BD-4823-A619-94F2E414A9D5}" srcOrd="0" destOrd="0" presId="urn:microsoft.com/office/officeart/2005/8/layout/orgChart1"/>
    <dgm:cxn modelId="{C80314E9-02FD-4AB0-8F74-DBA99DEEE9BB}" type="presParOf" srcId="{33429A2E-A4BD-4823-A619-94F2E414A9D5}" destId="{319B6E5F-B4A9-4441-807C-A63C30196E1D}" srcOrd="0" destOrd="0" presId="urn:microsoft.com/office/officeart/2005/8/layout/orgChart1"/>
    <dgm:cxn modelId="{5CE6256E-BA4E-4ABA-9D09-431F0F7D6FD8}" type="presParOf" srcId="{33429A2E-A4BD-4823-A619-94F2E414A9D5}" destId="{6DE3B227-6A3A-433F-90E7-0E9E3B214063}" srcOrd="1" destOrd="0" presId="urn:microsoft.com/office/officeart/2005/8/layout/orgChart1"/>
    <dgm:cxn modelId="{AD41664A-24D7-4B32-9EE2-3C3CF39D5E99}" type="presParOf" srcId="{6428340E-5319-4EA5-B47C-E02FBB1D02FB}" destId="{FD8BBCAA-1CFD-46EE-8914-7D259025E52C}" srcOrd="1" destOrd="0" presId="urn:microsoft.com/office/officeart/2005/8/layout/orgChart1"/>
    <dgm:cxn modelId="{9C29B094-AEE2-47AC-AA02-BE52FE002032}" type="presParOf" srcId="{6428340E-5319-4EA5-B47C-E02FBB1D02FB}" destId="{D2FA2C7D-DC67-4D5B-9FFB-E5C947B2596C}" srcOrd="2" destOrd="0" presId="urn:microsoft.com/office/officeart/2005/8/layout/orgChart1"/>
    <dgm:cxn modelId="{A0AF962B-7AB1-4B20-B41E-87B9F83B0916}" type="presParOf" srcId="{57AFD2AF-AB0C-4495-90A2-A50ABA234435}" destId="{1A1C4EE0-11A3-439A-875C-0BD9BD13B7B7}" srcOrd="2" destOrd="0" presId="urn:microsoft.com/office/officeart/2005/8/layout/orgChart1"/>
    <dgm:cxn modelId="{A62A76B0-27F4-4736-8C6B-C63E77AC6BF6}" type="presParOf" srcId="{B2AFF482-9158-4A50-BE2F-0F105392922E}" destId="{9258136A-C571-487F-9BEC-D8646ECD6BA0}" srcOrd="2" destOrd="0" presId="urn:microsoft.com/office/officeart/2005/8/layout/orgChart1"/>
    <dgm:cxn modelId="{8D2A481B-D25A-4450-98E8-5E9BCC45B183}" type="presParOf" srcId="{B2AFF482-9158-4A50-BE2F-0F105392922E}" destId="{E8FBFB7E-2F79-4253-BAAF-7AF05AC2C384}" srcOrd="3" destOrd="0" presId="urn:microsoft.com/office/officeart/2005/8/layout/orgChart1"/>
    <dgm:cxn modelId="{3ED063EA-EF99-4F2A-90A1-524F056CDC7C}" type="presParOf" srcId="{E8FBFB7E-2F79-4253-BAAF-7AF05AC2C384}" destId="{35E4FCD2-3C5F-4BB9-B467-8AF150CAD9B2}" srcOrd="0" destOrd="0" presId="urn:microsoft.com/office/officeart/2005/8/layout/orgChart1"/>
    <dgm:cxn modelId="{1A5DC866-0BD0-4477-941A-786AA41F686D}" type="presParOf" srcId="{35E4FCD2-3C5F-4BB9-B467-8AF150CAD9B2}" destId="{762BBF94-430E-4A00-AFD4-36682C519A70}" srcOrd="0" destOrd="0" presId="urn:microsoft.com/office/officeart/2005/8/layout/orgChart1"/>
    <dgm:cxn modelId="{BC51A6A9-FC12-42D6-A35B-F7C7DD2CF3AB}" type="presParOf" srcId="{35E4FCD2-3C5F-4BB9-B467-8AF150CAD9B2}" destId="{D102E50E-3F42-434A-8089-9599D8AF8A3A}" srcOrd="1" destOrd="0" presId="urn:microsoft.com/office/officeart/2005/8/layout/orgChart1"/>
    <dgm:cxn modelId="{95702AE9-D90B-4730-B587-D685134F6C62}" type="presParOf" srcId="{E8FBFB7E-2F79-4253-BAAF-7AF05AC2C384}" destId="{A83F22F8-0792-4BCF-A5AC-4709433FE5E8}" srcOrd="1" destOrd="0" presId="urn:microsoft.com/office/officeart/2005/8/layout/orgChart1"/>
    <dgm:cxn modelId="{2ACFF324-EFB7-4AAE-9B3B-E607699E4299}" type="presParOf" srcId="{A83F22F8-0792-4BCF-A5AC-4709433FE5E8}" destId="{3F253E32-E6D7-4EEF-8D65-CB1E85F9DB4C}" srcOrd="0" destOrd="0" presId="urn:microsoft.com/office/officeart/2005/8/layout/orgChart1"/>
    <dgm:cxn modelId="{69C4A9C0-0B75-4F5E-800E-42BDF38CCDFD}" type="presParOf" srcId="{A83F22F8-0792-4BCF-A5AC-4709433FE5E8}" destId="{88840C86-1E78-4407-9C5A-87AEAB29B8E2}" srcOrd="1" destOrd="0" presId="urn:microsoft.com/office/officeart/2005/8/layout/orgChart1"/>
    <dgm:cxn modelId="{EB34DAE2-7F5F-4E0A-A632-6273FB77FA22}" type="presParOf" srcId="{88840C86-1E78-4407-9C5A-87AEAB29B8E2}" destId="{E42789AE-663D-45BE-867D-B5A363569100}" srcOrd="0" destOrd="0" presId="urn:microsoft.com/office/officeart/2005/8/layout/orgChart1"/>
    <dgm:cxn modelId="{12C90D8C-AEEC-4C04-9AE8-D6D58E9E6A21}" type="presParOf" srcId="{E42789AE-663D-45BE-867D-B5A363569100}" destId="{AE76C97A-358E-43F1-9248-CAF1BB40762B}" srcOrd="0" destOrd="0" presId="urn:microsoft.com/office/officeart/2005/8/layout/orgChart1"/>
    <dgm:cxn modelId="{F6385FB0-1C45-41E9-9A63-8DAD2C23F663}" type="presParOf" srcId="{E42789AE-663D-45BE-867D-B5A363569100}" destId="{A45DF786-09C0-4F9D-8EE3-CCCDF01F5E39}" srcOrd="1" destOrd="0" presId="urn:microsoft.com/office/officeart/2005/8/layout/orgChart1"/>
    <dgm:cxn modelId="{311D7425-2626-41DF-AF86-11BC018F6130}" type="presParOf" srcId="{88840C86-1E78-4407-9C5A-87AEAB29B8E2}" destId="{FAB8DC45-ABC3-41ED-A2FA-EABEE7699D26}" srcOrd="1" destOrd="0" presId="urn:microsoft.com/office/officeart/2005/8/layout/orgChart1"/>
    <dgm:cxn modelId="{D214ED02-08C0-4D42-89DA-5B61B4D96FB6}" type="presParOf" srcId="{88840C86-1E78-4407-9C5A-87AEAB29B8E2}" destId="{EABD839B-55C3-4390-80F1-638366381025}" srcOrd="2" destOrd="0" presId="urn:microsoft.com/office/officeart/2005/8/layout/orgChart1"/>
    <dgm:cxn modelId="{2F62E2A5-5FCE-4493-B635-15C1B8685750}" type="presParOf" srcId="{A83F22F8-0792-4BCF-A5AC-4709433FE5E8}" destId="{BA19330E-DD91-4FDD-899C-9E92F3BA28D5}" srcOrd="2" destOrd="0" presId="urn:microsoft.com/office/officeart/2005/8/layout/orgChart1"/>
    <dgm:cxn modelId="{1A82D5CF-2B5C-42B7-9804-DB76B7CB6F32}" type="presParOf" srcId="{A83F22F8-0792-4BCF-A5AC-4709433FE5E8}" destId="{0AE3A572-643E-4EEA-B2BD-F6718C82153A}" srcOrd="3" destOrd="0" presId="urn:microsoft.com/office/officeart/2005/8/layout/orgChart1"/>
    <dgm:cxn modelId="{458B05BC-02F7-4114-8631-91F63BDC4C6C}" type="presParOf" srcId="{0AE3A572-643E-4EEA-B2BD-F6718C82153A}" destId="{02D536B0-AE70-4EE6-B402-EB4AF4472018}" srcOrd="0" destOrd="0" presId="urn:microsoft.com/office/officeart/2005/8/layout/orgChart1"/>
    <dgm:cxn modelId="{7EAA2153-5D08-4B60-B052-432A6E15F66C}" type="presParOf" srcId="{02D536B0-AE70-4EE6-B402-EB4AF4472018}" destId="{D4616507-4748-42BA-A44C-4A4B48C0422F}" srcOrd="0" destOrd="0" presId="urn:microsoft.com/office/officeart/2005/8/layout/orgChart1"/>
    <dgm:cxn modelId="{8A0BA6CE-0B31-44CA-96A3-C43B632D6869}" type="presParOf" srcId="{02D536B0-AE70-4EE6-B402-EB4AF4472018}" destId="{1F3CA73D-E6AB-462D-AAE7-9DC651D1AACE}" srcOrd="1" destOrd="0" presId="urn:microsoft.com/office/officeart/2005/8/layout/orgChart1"/>
    <dgm:cxn modelId="{4B4092D9-90C6-41B6-B9C9-CAC43F4E7908}" type="presParOf" srcId="{0AE3A572-643E-4EEA-B2BD-F6718C82153A}" destId="{AA573876-2118-405E-91EA-1CBAC63C56A7}" srcOrd="1" destOrd="0" presId="urn:microsoft.com/office/officeart/2005/8/layout/orgChart1"/>
    <dgm:cxn modelId="{E0080E3C-ABCC-48F7-9F43-095192A86284}" type="presParOf" srcId="{0AE3A572-643E-4EEA-B2BD-F6718C82153A}" destId="{353CDDE7-03A6-4300-BBAF-283972882137}" srcOrd="2" destOrd="0" presId="urn:microsoft.com/office/officeart/2005/8/layout/orgChart1"/>
    <dgm:cxn modelId="{021744C5-479B-44AD-AAA8-18ADF1F1DA15}" type="presParOf" srcId="{E8FBFB7E-2F79-4253-BAAF-7AF05AC2C384}" destId="{BE38488F-21CF-4C6A-AA3C-526F8500C494}" srcOrd="2" destOrd="0" presId="urn:microsoft.com/office/officeart/2005/8/layout/orgChart1"/>
    <dgm:cxn modelId="{B1A21141-C3FC-4F02-8626-97F8D47EA6BB}" type="presParOf" srcId="{B2AFF482-9158-4A50-BE2F-0F105392922E}" destId="{87CAECF5-0B56-459D-9DDF-ACE4C1AF0EFC}" srcOrd="4" destOrd="0" presId="urn:microsoft.com/office/officeart/2005/8/layout/orgChart1"/>
    <dgm:cxn modelId="{A1D7DEF1-F94B-4915-9F38-C243138FCEF3}" type="presParOf" srcId="{B2AFF482-9158-4A50-BE2F-0F105392922E}" destId="{E7BD5047-F024-4F1C-B48A-691E4803035C}" srcOrd="5" destOrd="0" presId="urn:microsoft.com/office/officeart/2005/8/layout/orgChart1"/>
    <dgm:cxn modelId="{FCA1D78B-D69A-4626-B8D8-06DA6C90FE19}" type="presParOf" srcId="{E7BD5047-F024-4F1C-B48A-691E4803035C}" destId="{CD9E5131-1D7D-443B-BC03-2A56BA488BA6}" srcOrd="0" destOrd="0" presId="urn:microsoft.com/office/officeart/2005/8/layout/orgChart1"/>
    <dgm:cxn modelId="{077947B5-850C-4CDD-A446-F20B4C47DD10}" type="presParOf" srcId="{CD9E5131-1D7D-443B-BC03-2A56BA488BA6}" destId="{881DCFBA-9154-433A-9DEC-10531BE76585}" srcOrd="0" destOrd="0" presId="urn:microsoft.com/office/officeart/2005/8/layout/orgChart1"/>
    <dgm:cxn modelId="{D16E3165-A8B8-4E64-80C9-A5A1DEAE1AE1}" type="presParOf" srcId="{CD9E5131-1D7D-443B-BC03-2A56BA488BA6}" destId="{76E1F681-4F4D-48C8-84A5-FDE817A55177}" srcOrd="1" destOrd="0" presId="urn:microsoft.com/office/officeart/2005/8/layout/orgChart1"/>
    <dgm:cxn modelId="{61540844-7A11-4B0F-AE11-4052F789D5D3}" type="presParOf" srcId="{E7BD5047-F024-4F1C-B48A-691E4803035C}" destId="{8A39080A-C2BD-4C7D-9DFA-EEA720B23720}" srcOrd="1" destOrd="0" presId="urn:microsoft.com/office/officeart/2005/8/layout/orgChart1"/>
    <dgm:cxn modelId="{11DB4803-EFB0-4E5C-A77C-74F93B9F7CC9}" type="presParOf" srcId="{8A39080A-C2BD-4C7D-9DFA-EEA720B23720}" destId="{983F25C2-93FC-467B-ADCE-256C758AF2B9}" srcOrd="0" destOrd="0" presId="urn:microsoft.com/office/officeart/2005/8/layout/orgChart1"/>
    <dgm:cxn modelId="{6824A010-7975-43D2-B1BB-DECE0D2D9BD2}" type="presParOf" srcId="{8A39080A-C2BD-4C7D-9DFA-EEA720B23720}" destId="{D6B3781C-5646-4854-ABD5-9862B63976AD}" srcOrd="1" destOrd="0" presId="urn:microsoft.com/office/officeart/2005/8/layout/orgChart1"/>
    <dgm:cxn modelId="{C8273529-E763-465A-8DAE-101BA67AD2E6}" type="presParOf" srcId="{D6B3781C-5646-4854-ABD5-9862B63976AD}" destId="{AD6939DA-AB2E-4E9E-835C-0E71C44A57C5}" srcOrd="0" destOrd="0" presId="urn:microsoft.com/office/officeart/2005/8/layout/orgChart1"/>
    <dgm:cxn modelId="{F0DEE67C-8B08-4E30-89E0-C527EBA86C28}" type="presParOf" srcId="{AD6939DA-AB2E-4E9E-835C-0E71C44A57C5}" destId="{892AE2D5-5F44-4A60-AA60-22FB20C00B33}" srcOrd="0" destOrd="0" presId="urn:microsoft.com/office/officeart/2005/8/layout/orgChart1"/>
    <dgm:cxn modelId="{1CE6E3C5-332C-4C8E-8799-0133EAEC3EFA}" type="presParOf" srcId="{AD6939DA-AB2E-4E9E-835C-0E71C44A57C5}" destId="{F1D6A729-C075-4DCA-910F-54E169D3F715}" srcOrd="1" destOrd="0" presId="urn:microsoft.com/office/officeart/2005/8/layout/orgChart1"/>
    <dgm:cxn modelId="{A5504910-CE29-4405-AE49-259DD6CE857D}" type="presParOf" srcId="{D6B3781C-5646-4854-ABD5-9862B63976AD}" destId="{7568A533-0CA9-43B9-8FAC-4D2BF1DA0BBE}" srcOrd="1" destOrd="0" presId="urn:microsoft.com/office/officeart/2005/8/layout/orgChart1"/>
    <dgm:cxn modelId="{F20E000C-BBB1-4017-8DAF-2A0608115812}" type="presParOf" srcId="{D6B3781C-5646-4854-ABD5-9862B63976AD}" destId="{773CDEC0-B853-41B8-8B76-6DA5AAC12F11}" srcOrd="2" destOrd="0" presId="urn:microsoft.com/office/officeart/2005/8/layout/orgChart1"/>
    <dgm:cxn modelId="{BD983A60-4176-437B-B9D1-AEC24CCA1E03}" type="presParOf" srcId="{8A39080A-C2BD-4C7D-9DFA-EEA720B23720}" destId="{6E4B790A-5446-486E-89A7-7BF6C5D98903}" srcOrd="2" destOrd="0" presId="urn:microsoft.com/office/officeart/2005/8/layout/orgChart1"/>
    <dgm:cxn modelId="{4529290A-2E07-443E-9EA5-B18E9714BE36}" type="presParOf" srcId="{8A39080A-C2BD-4C7D-9DFA-EEA720B23720}" destId="{A10CAB5A-1A5F-4715-9FC6-9DF41075FDB1}" srcOrd="3" destOrd="0" presId="urn:microsoft.com/office/officeart/2005/8/layout/orgChart1"/>
    <dgm:cxn modelId="{F0099AEE-1A62-45A9-AED3-92E1B1480AC7}" type="presParOf" srcId="{A10CAB5A-1A5F-4715-9FC6-9DF41075FDB1}" destId="{98FF2C03-9B84-4CFA-ADD0-C4E84019F444}" srcOrd="0" destOrd="0" presId="urn:microsoft.com/office/officeart/2005/8/layout/orgChart1"/>
    <dgm:cxn modelId="{2134AA64-ED45-469E-83BA-E860C892B55C}" type="presParOf" srcId="{98FF2C03-9B84-4CFA-ADD0-C4E84019F444}" destId="{6ABD55AB-E536-4504-84F9-6DDC29D96592}" srcOrd="0" destOrd="0" presId="urn:microsoft.com/office/officeart/2005/8/layout/orgChart1"/>
    <dgm:cxn modelId="{88D66932-C64D-4B0F-9D0B-3EE0A9892995}" type="presParOf" srcId="{98FF2C03-9B84-4CFA-ADD0-C4E84019F444}" destId="{A6018AC1-0741-4FDF-95C3-A508083AE506}" srcOrd="1" destOrd="0" presId="urn:microsoft.com/office/officeart/2005/8/layout/orgChart1"/>
    <dgm:cxn modelId="{BA3E47A1-69F3-4605-B364-964178D09A3F}" type="presParOf" srcId="{A10CAB5A-1A5F-4715-9FC6-9DF41075FDB1}" destId="{9287B85F-3726-470D-83FE-1BBDA0EC24CF}" srcOrd="1" destOrd="0" presId="urn:microsoft.com/office/officeart/2005/8/layout/orgChart1"/>
    <dgm:cxn modelId="{663C98A1-6297-4901-B523-2D9E7D25B276}" type="presParOf" srcId="{A10CAB5A-1A5F-4715-9FC6-9DF41075FDB1}" destId="{FD972F79-3DC4-4FC6-9FB1-8D121BA6F56A}" srcOrd="2" destOrd="0" presId="urn:microsoft.com/office/officeart/2005/8/layout/orgChart1"/>
    <dgm:cxn modelId="{854AE97B-FFCB-4AF6-9D33-B70893316E03}" type="presParOf" srcId="{E7BD5047-F024-4F1C-B48A-691E4803035C}" destId="{1A0B7E8F-3BFD-4720-9781-C946BB1D7F87}" srcOrd="2" destOrd="0" presId="urn:microsoft.com/office/officeart/2005/8/layout/orgChart1"/>
    <dgm:cxn modelId="{E603A6F8-4D29-4A2F-B4F7-0DFE485AF142}" type="presParOf" srcId="{B2AFF482-9158-4A50-BE2F-0F105392922E}" destId="{CD31B246-0CB4-425E-8974-C161D2AAE527}" srcOrd="6" destOrd="0" presId="urn:microsoft.com/office/officeart/2005/8/layout/orgChart1"/>
    <dgm:cxn modelId="{02193D64-D7AD-4FEC-901D-2CCF7CFF8759}" type="presParOf" srcId="{B2AFF482-9158-4A50-BE2F-0F105392922E}" destId="{2BD5BBB6-29B3-4F00-801D-41D3585CB90D}" srcOrd="7" destOrd="0" presId="urn:microsoft.com/office/officeart/2005/8/layout/orgChart1"/>
    <dgm:cxn modelId="{5300107D-5E28-4089-8DFF-948BAF4963E9}" type="presParOf" srcId="{2BD5BBB6-29B3-4F00-801D-41D3585CB90D}" destId="{06FFE510-0BF8-4097-8C94-17315DA9BFC6}" srcOrd="0" destOrd="0" presId="urn:microsoft.com/office/officeart/2005/8/layout/orgChart1"/>
    <dgm:cxn modelId="{4A04F9C2-58E0-41E2-89F9-30714555B747}" type="presParOf" srcId="{06FFE510-0BF8-4097-8C94-17315DA9BFC6}" destId="{18ED4E86-4C46-4C63-9644-55FFCBC8621F}" srcOrd="0" destOrd="0" presId="urn:microsoft.com/office/officeart/2005/8/layout/orgChart1"/>
    <dgm:cxn modelId="{7B6EB0F2-36F2-4AE6-9366-86845738735E}" type="presParOf" srcId="{06FFE510-0BF8-4097-8C94-17315DA9BFC6}" destId="{3EC83FD0-A97A-4E33-97B6-ACB26691F19F}" srcOrd="1" destOrd="0" presId="urn:microsoft.com/office/officeart/2005/8/layout/orgChart1"/>
    <dgm:cxn modelId="{9671D2D5-B459-4D66-A533-3B0F48277A8D}" type="presParOf" srcId="{2BD5BBB6-29B3-4F00-801D-41D3585CB90D}" destId="{94ABE95F-A2EA-47B6-A154-42BA247A907F}" srcOrd="1" destOrd="0" presId="urn:microsoft.com/office/officeart/2005/8/layout/orgChart1"/>
    <dgm:cxn modelId="{76B4262F-812B-4635-9045-C0BECE4359D1}" type="presParOf" srcId="{94ABE95F-A2EA-47B6-A154-42BA247A907F}" destId="{24EC2D44-7FE3-45DA-9B9C-AB3F7E1FD100}" srcOrd="0" destOrd="0" presId="urn:microsoft.com/office/officeart/2005/8/layout/orgChart1"/>
    <dgm:cxn modelId="{8CA9184E-85A9-4F92-9B90-4A6DB493C070}" type="presParOf" srcId="{94ABE95F-A2EA-47B6-A154-42BA247A907F}" destId="{2588B759-1CB7-4C76-844B-8387742044B2}" srcOrd="1" destOrd="0" presId="urn:microsoft.com/office/officeart/2005/8/layout/orgChart1"/>
    <dgm:cxn modelId="{CD80E25D-08B9-40C5-BFB4-4F14B8146FED}" type="presParOf" srcId="{2588B759-1CB7-4C76-844B-8387742044B2}" destId="{9828AA23-7BED-420E-86A4-9753E27EDD82}" srcOrd="0" destOrd="0" presId="urn:microsoft.com/office/officeart/2005/8/layout/orgChart1"/>
    <dgm:cxn modelId="{E6A7C14F-90D4-4B0F-9CE6-B9B61F680583}" type="presParOf" srcId="{9828AA23-7BED-420E-86A4-9753E27EDD82}" destId="{5DD1D0AE-FE1C-4DB5-8551-994A53E06747}" srcOrd="0" destOrd="0" presId="urn:microsoft.com/office/officeart/2005/8/layout/orgChart1"/>
    <dgm:cxn modelId="{E6D58573-CCF9-4D26-8EBF-6BDEE58643B2}" type="presParOf" srcId="{9828AA23-7BED-420E-86A4-9753E27EDD82}" destId="{0353943D-14A0-4522-BFB7-EC2CD41608BE}" srcOrd="1" destOrd="0" presId="urn:microsoft.com/office/officeart/2005/8/layout/orgChart1"/>
    <dgm:cxn modelId="{BB09E9DB-C02E-4FC8-A94A-C2FB999791C8}" type="presParOf" srcId="{2588B759-1CB7-4C76-844B-8387742044B2}" destId="{429B7A88-248A-4AB4-AAAD-072B8FEEC7C7}" srcOrd="1" destOrd="0" presId="urn:microsoft.com/office/officeart/2005/8/layout/orgChart1"/>
    <dgm:cxn modelId="{331467F1-33FD-4B11-BB58-B301735B2176}" type="presParOf" srcId="{2588B759-1CB7-4C76-844B-8387742044B2}" destId="{B1AE28FC-0C6B-47CC-B304-FED3D786C385}" srcOrd="2" destOrd="0" presId="urn:microsoft.com/office/officeart/2005/8/layout/orgChart1"/>
    <dgm:cxn modelId="{0D1442A2-0D78-7F43-A4DF-272F2F2CD678}" type="presParOf" srcId="{94ABE95F-A2EA-47B6-A154-42BA247A907F}" destId="{61B2E148-66A0-274C-B344-90B02131B8F1}" srcOrd="2" destOrd="0" presId="urn:microsoft.com/office/officeart/2005/8/layout/orgChart1"/>
    <dgm:cxn modelId="{AC2C1590-E979-514C-817B-036375C982D4}" type="presParOf" srcId="{94ABE95F-A2EA-47B6-A154-42BA247A907F}" destId="{D9B15317-026A-A24B-BF6F-F1AC74E7E260}" srcOrd="3" destOrd="0" presId="urn:microsoft.com/office/officeart/2005/8/layout/orgChart1"/>
    <dgm:cxn modelId="{1E4D27DB-63D2-754A-9859-2C1A5380D080}" type="presParOf" srcId="{D9B15317-026A-A24B-BF6F-F1AC74E7E260}" destId="{9449E314-0E90-2741-90C3-E9D0652DD2C9}" srcOrd="0" destOrd="0" presId="urn:microsoft.com/office/officeart/2005/8/layout/orgChart1"/>
    <dgm:cxn modelId="{F945EFB2-4D50-C540-B1B1-84B9E2FC442F}" type="presParOf" srcId="{9449E314-0E90-2741-90C3-E9D0652DD2C9}" destId="{F63EFC1D-5022-7047-85D7-31E8C03E7670}" srcOrd="0" destOrd="0" presId="urn:microsoft.com/office/officeart/2005/8/layout/orgChart1"/>
    <dgm:cxn modelId="{437F63F5-4910-ED43-B5AF-1C805780D874}" type="presParOf" srcId="{9449E314-0E90-2741-90C3-E9D0652DD2C9}" destId="{8104B3EC-734B-B44B-A9D3-DAED587CBA58}" srcOrd="1" destOrd="0" presId="urn:microsoft.com/office/officeart/2005/8/layout/orgChart1"/>
    <dgm:cxn modelId="{2B7984C7-12C4-E24D-8D2B-425A738D6EB6}" type="presParOf" srcId="{D9B15317-026A-A24B-BF6F-F1AC74E7E260}" destId="{476EA3B8-AD9B-7845-BB7B-B949A5E628F9}" srcOrd="1" destOrd="0" presId="urn:microsoft.com/office/officeart/2005/8/layout/orgChart1"/>
    <dgm:cxn modelId="{1AAC0B2B-4F21-374D-AE1D-8D1BF0EE78AE}" type="presParOf" srcId="{D9B15317-026A-A24B-BF6F-F1AC74E7E260}" destId="{2D8AF99B-899E-7549-BB2A-27EB87E99B3A}" srcOrd="2" destOrd="0" presId="urn:microsoft.com/office/officeart/2005/8/layout/orgChart1"/>
    <dgm:cxn modelId="{BB988FD9-F7D0-4B34-9C64-698331EEDD11}" type="presParOf" srcId="{2BD5BBB6-29B3-4F00-801D-41D3585CB90D}" destId="{FA3651D4-4D1C-4159-8A92-3B8DEA976CDF}" srcOrd="2" destOrd="0" presId="urn:microsoft.com/office/officeart/2005/8/layout/orgChart1"/>
    <dgm:cxn modelId="{CA0445F3-28A1-4D3E-B137-6E7EF2D3F186}" type="presParOf" srcId="{196191A2-424A-46A4-85A4-655CE4BD7872}" destId="{92562A97-5ED1-4690-B8F1-A2FD0C0DBAE1}" srcOrd="2" destOrd="0" presId="urn:microsoft.com/office/officeart/2005/8/layout/orgChart1"/>
    <dgm:cxn modelId="{8610C6E2-FC9C-4D9C-99CC-8C52871DFB3C}" type="presParOf" srcId="{92562A97-5ED1-4690-B8F1-A2FD0C0DBAE1}" destId="{8E11043B-50C7-4987-84AD-FF2974FE58C8}" srcOrd="0" destOrd="0" presId="urn:microsoft.com/office/officeart/2005/8/layout/orgChart1"/>
    <dgm:cxn modelId="{56BD7ACC-D717-46BF-BD09-EFB9F1F4D586}" type="presParOf" srcId="{92562A97-5ED1-4690-B8F1-A2FD0C0DBAE1}" destId="{A9FA7405-9E41-4AF0-B147-FDD325837D24}" srcOrd="1" destOrd="0" presId="urn:microsoft.com/office/officeart/2005/8/layout/orgChart1"/>
    <dgm:cxn modelId="{FC13D225-A404-46E6-956C-2ADD35986DC5}" type="presParOf" srcId="{A9FA7405-9E41-4AF0-B147-FDD325837D24}" destId="{C6C03650-F0ED-43EB-BA49-2056000DC4A9}" srcOrd="0" destOrd="0" presId="urn:microsoft.com/office/officeart/2005/8/layout/orgChart1"/>
    <dgm:cxn modelId="{F3B4CE38-58BE-457B-A21A-8E680FE1F56E}" type="presParOf" srcId="{C6C03650-F0ED-43EB-BA49-2056000DC4A9}" destId="{DACCCE3E-E855-486B-A682-290CB7622295}" srcOrd="0" destOrd="0" presId="urn:microsoft.com/office/officeart/2005/8/layout/orgChart1"/>
    <dgm:cxn modelId="{00E04936-95CE-4AC4-A910-0D9932329117}" type="presParOf" srcId="{C6C03650-F0ED-43EB-BA49-2056000DC4A9}" destId="{0F2EEE65-21E8-43C9-8134-953796594ABE}" srcOrd="1" destOrd="0" presId="urn:microsoft.com/office/officeart/2005/8/layout/orgChart1"/>
    <dgm:cxn modelId="{BEDF5450-CC66-41FF-8A24-DAF5027DD0A6}" type="presParOf" srcId="{A9FA7405-9E41-4AF0-B147-FDD325837D24}" destId="{0E30A58A-BC37-40BC-A955-BD6D5EA23362}" srcOrd="1" destOrd="0" presId="urn:microsoft.com/office/officeart/2005/8/layout/orgChart1"/>
    <dgm:cxn modelId="{52654006-9060-4BEA-B483-886598F43A44}" type="presParOf" srcId="{A9FA7405-9E41-4AF0-B147-FDD325837D24}" destId="{0201D45E-C19E-4D65-83DF-EEBBBC179195}" srcOrd="2" destOrd="0" presId="urn:microsoft.com/office/officeart/2005/8/layout/orgChart1"/>
  </dgm:cxnLst>
  <dgm:bg>
    <a:noFill/>
  </dgm:bg>
  <dgm:whole>
    <a:ln w="6350">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3D7FFC-6D1A-4220-BBBF-114961FF89EA}">
      <dsp:nvSpPr>
        <dsp:cNvPr id="0" name=""/>
        <dsp:cNvSpPr/>
      </dsp:nvSpPr>
      <dsp:spPr>
        <a:xfrm>
          <a:off x="1385397" y="680045"/>
          <a:ext cx="4909530" cy="2640177"/>
        </a:xfrm>
        <a:prstGeom prst="round2DiagRect">
          <a:avLst>
            <a:gd name="adj1" fmla="val 0"/>
            <a:gd name="adj2"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63CA67C-AAB7-4C8E-9C36-47BC2746CB88}">
      <dsp:nvSpPr>
        <dsp:cNvPr id="0" name=""/>
        <dsp:cNvSpPr/>
      </dsp:nvSpPr>
      <dsp:spPr>
        <a:xfrm>
          <a:off x="3840162" y="960064"/>
          <a:ext cx="654" cy="2080139"/>
        </a:xfrm>
        <a:prstGeom prst="line">
          <a:avLst/>
        </a:prstGeom>
        <a:solidFill>
          <a:schemeClr val="dk2">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dsp:style>
    </dsp:sp>
    <dsp:sp modelId="{34D9CE72-BEDF-4866-A0B9-75FB1A35AEF9}">
      <dsp:nvSpPr>
        <dsp:cNvPr id="0" name=""/>
        <dsp:cNvSpPr/>
      </dsp:nvSpPr>
      <dsp:spPr>
        <a:xfrm>
          <a:off x="1549048" y="880059"/>
          <a:ext cx="2127463" cy="224015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zh-CN" altLang="en-US" sz="2700" b="1" kern="1200" dirty="0"/>
            <a:t>实时</a:t>
          </a:r>
          <a:r>
            <a:rPr lang="en-US" altLang="zh-CN" sz="2700" b="1" kern="1200" dirty="0"/>
            <a:t>RAG</a:t>
          </a:r>
          <a:r>
            <a:rPr lang="zh-CN" altLang="en-US" sz="2700" b="1" kern="1200" dirty="0"/>
            <a:t>推理引擎</a:t>
          </a:r>
        </a:p>
        <a:p>
          <a:pPr marL="228600" lvl="1" indent="-228600" algn="l" defTabSz="933450">
            <a:lnSpc>
              <a:spcPct val="90000"/>
            </a:lnSpc>
            <a:spcBef>
              <a:spcPct val="0"/>
            </a:spcBef>
            <a:spcAft>
              <a:spcPct val="15000"/>
            </a:spcAft>
            <a:buChar char="•"/>
          </a:pPr>
          <a:r>
            <a:rPr lang="zh-CN" sz="2100" kern="1200" dirty="0"/>
            <a:t>多模态索引融合</a:t>
          </a:r>
          <a:endParaRPr lang="zh-CN" altLang="en-US" sz="2100" kern="1200" dirty="0"/>
        </a:p>
        <a:p>
          <a:pPr marL="228600" lvl="1" indent="-228600" algn="l" defTabSz="933450">
            <a:lnSpc>
              <a:spcPct val="90000"/>
            </a:lnSpc>
            <a:spcBef>
              <a:spcPct val="0"/>
            </a:spcBef>
            <a:spcAft>
              <a:spcPct val="15000"/>
            </a:spcAft>
            <a:buChar char="•"/>
          </a:pPr>
          <a:r>
            <a:rPr lang="zh-CN" sz="2100" kern="1200" dirty="0"/>
            <a:t>流式处理架构</a:t>
          </a:r>
          <a:endParaRPr lang="zh-CN" altLang="en-US" sz="2100" kern="1200" dirty="0"/>
        </a:p>
      </dsp:txBody>
      <dsp:txXfrm>
        <a:off x="1549048" y="880059"/>
        <a:ext cx="2127463" cy="2240150"/>
      </dsp:txXfrm>
    </dsp:sp>
    <dsp:sp modelId="{B0D435E9-E58B-4BAF-880E-A5BC18EFD7F8}">
      <dsp:nvSpPr>
        <dsp:cNvPr id="0" name=""/>
        <dsp:cNvSpPr/>
      </dsp:nvSpPr>
      <dsp:spPr>
        <a:xfrm>
          <a:off x="4003813" y="880059"/>
          <a:ext cx="2127463" cy="224015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l" defTabSz="1200150">
            <a:lnSpc>
              <a:spcPct val="90000"/>
            </a:lnSpc>
            <a:spcBef>
              <a:spcPct val="0"/>
            </a:spcBef>
            <a:spcAft>
              <a:spcPct val="35000"/>
            </a:spcAft>
            <a:buNone/>
          </a:pPr>
          <a:r>
            <a:rPr lang="zh-CN" altLang="en-US" sz="2700" b="1" kern="1200" dirty="0"/>
            <a:t>增量图学习算法</a:t>
          </a:r>
        </a:p>
        <a:p>
          <a:pPr marL="228600" lvl="1" indent="-228600" algn="l" defTabSz="933450">
            <a:lnSpc>
              <a:spcPct val="90000"/>
            </a:lnSpc>
            <a:spcBef>
              <a:spcPct val="0"/>
            </a:spcBef>
            <a:spcAft>
              <a:spcPct val="15000"/>
            </a:spcAft>
            <a:buChar char="•"/>
          </a:pPr>
          <a:r>
            <a:rPr lang="zh-CN" altLang="en-US" sz="2100" kern="1200" dirty="0"/>
            <a:t>动态子图分割</a:t>
          </a:r>
        </a:p>
        <a:p>
          <a:pPr marL="228600" lvl="1" indent="-228600" algn="l" defTabSz="933450">
            <a:lnSpc>
              <a:spcPct val="90000"/>
            </a:lnSpc>
            <a:spcBef>
              <a:spcPct val="0"/>
            </a:spcBef>
            <a:spcAft>
              <a:spcPct val="15000"/>
            </a:spcAft>
            <a:buChar char="•"/>
          </a:pPr>
          <a:r>
            <a:rPr lang="en-US" altLang="zh-CN" sz="2100" kern="1200" dirty="0"/>
            <a:t>LRU</a:t>
          </a:r>
          <a:r>
            <a:rPr lang="zh-CN" altLang="en-US" sz="2100" kern="1200" dirty="0"/>
            <a:t>缓存实时更新</a:t>
          </a:r>
        </a:p>
      </dsp:txBody>
      <dsp:txXfrm>
        <a:off x="4003813" y="880059"/>
        <a:ext cx="2127463" cy="2240150"/>
      </dsp:txXfrm>
    </dsp:sp>
    <dsp:sp modelId="{7435C600-F00C-4E94-9E12-FFA2E0CE8E08}">
      <dsp:nvSpPr>
        <dsp:cNvPr id="0" name=""/>
        <dsp:cNvSpPr/>
      </dsp:nvSpPr>
      <dsp:spPr>
        <a:xfrm rot="16200000">
          <a:off x="-463826" y="1030969"/>
          <a:ext cx="2880193" cy="818255"/>
        </a:xfrm>
        <a:prstGeom prst="rightArrow">
          <a:avLst>
            <a:gd name="adj1" fmla="val 49830"/>
            <a:gd name="adj2" fmla="val 60660"/>
          </a:avLst>
        </a:prstGeom>
        <a:gradFill rotWithShape="0">
          <a:gsLst>
            <a:gs pos="52000">
              <a:schemeClr val="accent1">
                <a:lumMod val="50000"/>
              </a:schemeClr>
            </a:gs>
            <a:gs pos="0">
              <a:schemeClr val="accent1">
                <a:lumMod val="75000"/>
              </a:schemeClr>
            </a:gs>
            <a:gs pos="100000">
              <a:srgbClr val="2E4B85"/>
            </a:gs>
          </a:gsLst>
          <a:lin ang="1200000" scaled="0"/>
        </a:gradFill>
        <a:ln w="19050" cap="flat" cmpd="sng" algn="ctr">
          <a:noFill/>
          <a:prstDash val="solid"/>
          <a:miter lim="800000"/>
        </a:ln>
        <a:effectLst/>
      </dsp:spPr>
      <dsp:style>
        <a:lnRef idx="3">
          <a:scrgbClr r="0" g="0" b="0"/>
        </a:lnRef>
        <a:fillRef idx="1">
          <a:scrgbClr r="0" g="0" b="0"/>
        </a:fillRef>
        <a:effectRef idx="1">
          <a:scrgbClr r="0" g="0" b="0"/>
        </a:effectRef>
        <a:fontRef idx="minor"/>
      </dsp:style>
      <dsp:txBody>
        <a:bodyPr spcFirstLastPara="0" vert="horz" wrap="square" lIns="68580" tIns="68580" rIns="68580" bIns="68580" numCol="1" spcCol="1270" anchor="ctr" anchorCtr="0">
          <a:noAutofit/>
        </a:bodyPr>
        <a:lstStyle/>
        <a:p>
          <a:pPr marL="0" lvl="0" indent="0" algn="r" defTabSz="800100">
            <a:lnSpc>
              <a:spcPct val="90000"/>
            </a:lnSpc>
            <a:spcBef>
              <a:spcPct val="0"/>
            </a:spcBef>
            <a:spcAft>
              <a:spcPct val="35000"/>
            </a:spcAft>
            <a:buNone/>
          </a:pPr>
          <a:r>
            <a:rPr lang="zh-CN" altLang="en-US" sz="1800" b="1" kern="1200" cap="none" spc="0" dirty="0">
              <a:ln w="6600">
                <a:noFill/>
                <a:prstDash val="solid"/>
              </a:ln>
              <a:solidFill>
                <a:schemeClr val="bg1"/>
              </a:solidFill>
              <a:effectLst>
                <a:outerShdw dist="38100" dir="2700000" algn="tl" rotWithShape="0">
                  <a:schemeClr val="accent2"/>
                </a:outerShdw>
              </a:effectLst>
            </a:rPr>
            <a:t>面向智能体应用</a:t>
          </a:r>
        </a:p>
      </dsp:txBody>
      <dsp:txXfrm>
        <a:off x="-340160" y="1359895"/>
        <a:ext cx="2632860" cy="407737"/>
      </dsp:txXfrm>
    </dsp:sp>
    <dsp:sp modelId="{4794D47D-B34C-4B45-82C3-67DE84DC8F52}">
      <dsp:nvSpPr>
        <dsp:cNvPr id="0" name=""/>
        <dsp:cNvSpPr/>
      </dsp:nvSpPr>
      <dsp:spPr>
        <a:xfrm rot="5400000">
          <a:off x="5263958" y="2151044"/>
          <a:ext cx="2880193" cy="818255"/>
        </a:xfrm>
        <a:prstGeom prst="rightArrow">
          <a:avLst>
            <a:gd name="adj1" fmla="val 49830"/>
            <a:gd name="adj2" fmla="val 60660"/>
          </a:avLst>
        </a:prstGeom>
        <a:gradFill rotWithShape="0">
          <a:gsLst>
            <a:gs pos="52000">
              <a:schemeClr val="accent1">
                <a:lumMod val="50000"/>
              </a:schemeClr>
            </a:gs>
            <a:gs pos="0">
              <a:schemeClr val="accent1">
                <a:lumMod val="75000"/>
              </a:schemeClr>
            </a:gs>
            <a:gs pos="100000">
              <a:srgbClr val="2E4B85"/>
            </a:gs>
          </a:gsLst>
          <a:lin ang="1200000" scaled="0"/>
        </a:gradFill>
        <a:ln w="19050" cap="flat" cmpd="sng" algn="ctr">
          <a:noFill/>
          <a:prstDash val="solid"/>
          <a:miter lim="800000"/>
        </a:ln>
        <a:effectLst/>
      </dsp:spPr>
      <dsp:style>
        <a:lnRef idx="3">
          <a:scrgbClr r="0" g="0" b="0"/>
        </a:lnRef>
        <a:fillRef idx="1">
          <a:scrgbClr r="0" g="0" b="0"/>
        </a:fillRef>
        <a:effectRef idx="1">
          <a:scrgbClr r="0" g="0" b="0"/>
        </a:effectRef>
        <a:fontRef idx="minor"/>
      </dsp:style>
      <dsp:txBody>
        <a:bodyPr spcFirstLastPara="0" vert="horz" wrap="square" lIns="68580" tIns="68580" rIns="68580" bIns="68580" numCol="1" spcCol="1270" anchor="ctr" anchorCtr="0">
          <a:noAutofit/>
        </a:bodyPr>
        <a:lstStyle/>
        <a:p>
          <a:pPr marL="0" lvl="0" indent="0" algn="r" defTabSz="800100">
            <a:lnSpc>
              <a:spcPct val="90000"/>
            </a:lnSpc>
            <a:spcBef>
              <a:spcPct val="0"/>
            </a:spcBef>
            <a:spcAft>
              <a:spcPct val="35000"/>
            </a:spcAft>
            <a:buNone/>
          </a:pPr>
          <a:r>
            <a:rPr lang="zh-CN" altLang="en-US" sz="1800" kern="1200" dirty="0">
              <a:solidFill>
                <a:schemeClr val="bg1"/>
              </a:solidFill>
            </a:rPr>
            <a:t>面向图引擎内核</a:t>
          </a:r>
        </a:p>
      </dsp:txBody>
      <dsp:txXfrm>
        <a:off x="5387625" y="2232637"/>
        <a:ext cx="2632860" cy="4077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F7D52A-E198-42D6-863B-7A163821DEA4}">
      <dsp:nvSpPr>
        <dsp:cNvPr id="0" name=""/>
        <dsp:cNvSpPr/>
      </dsp:nvSpPr>
      <dsp:spPr>
        <a:xfrm>
          <a:off x="0" y="370086"/>
          <a:ext cx="10225136" cy="982799"/>
        </a:xfrm>
        <a:prstGeom prst="rect">
          <a:avLst/>
        </a:prstGeom>
        <a:solidFill>
          <a:schemeClr val="lt1">
            <a:alpha val="90000"/>
            <a:hueOff val="0"/>
            <a:satOff val="0"/>
            <a:lumOff val="0"/>
            <a:alphaOff val="0"/>
          </a:schemeClr>
        </a:solidFill>
        <a:ln w="12700" cap="flat" cmpd="sng" algn="ctr">
          <a:solidFill>
            <a:srgbClr val="1A4E8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93584" tIns="333248" rIns="793584" bIns="113792" numCol="1" spcCol="1270" anchor="t" anchorCtr="0">
          <a:noAutofit/>
        </a:bodyPr>
        <a:lstStyle/>
        <a:p>
          <a:pPr marL="171450" lvl="1" indent="-171450" algn="l" defTabSz="711200">
            <a:lnSpc>
              <a:spcPct val="90000"/>
            </a:lnSpc>
            <a:spcBef>
              <a:spcPct val="0"/>
            </a:spcBef>
            <a:spcAft>
              <a:spcPct val="15000"/>
            </a:spcAft>
            <a:buChar char="•"/>
          </a:pPr>
          <a:r>
            <a:rPr lang="zh-CN" sz="1600" kern="1200" dirty="0"/>
            <a:t>大幅降低系统使用、开发、部署的门槛</a:t>
          </a:r>
          <a:endParaRPr lang="zh-CN" altLang="en-US" sz="1600" kern="1200" dirty="0"/>
        </a:p>
        <a:p>
          <a:pPr marL="171450" lvl="1" indent="-171450" algn="l" defTabSz="711200">
            <a:lnSpc>
              <a:spcPct val="90000"/>
            </a:lnSpc>
            <a:spcBef>
              <a:spcPct val="0"/>
            </a:spcBef>
            <a:spcAft>
              <a:spcPct val="15000"/>
            </a:spcAft>
            <a:buChar char="•"/>
          </a:pPr>
          <a:r>
            <a:rPr lang="zh-CN" sz="1600" kern="1200" dirty="0"/>
            <a:t>邀请</a:t>
          </a:r>
          <a:r>
            <a:rPr lang="zh-CN" altLang="en-US" sz="1600" kern="1200" dirty="0"/>
            <a:t>多层次</a:t>
          </a:r>
          <a:r>
            <a:rPr lang="zh-CN" sz="1600" kern="1200" dirty="0"/>
            <a:t>用户体验并反馈问题，持续改进</a:t>
          </a:r>
          <a:endParaRPr lang="zh-CN" altLang="en-US" sz="1600" kern="1200" dirty="0"/>
        </a:p>
      </dsp:txBody>
      <dsp:txXfrm>
        <a:off x="0" y="370086"/>
        <a:ext cx="10225136" cy="982799"/>
      </dsp:txXfrm>
    </dsp:sp>
    <dsp:sp modelId="{1A10DFAD-B7BD-42EF-98E9-3441B6AC7398}">
      <dsp:nvSpPr>
        <dsp:cNvPr id="0" name=""/>
        <dsp:cNvSpPr/>
      </dsp:nvSpPr>
      <dsp:spPr>
        <a:xfrm>
          <a:off x="511256" y="133926"/>
          <a:ext cx="7157595" cy="472320"/>
        </a:xfrm>
        <a:prstGeom prst="roundRect">
          <a:avLst/>
        </a:prstGeom>
        <a:gradFill rotWithShape="0">
          <a:gsLst>
            <a:gs pos="16000">
              <a:srgbClr val="2E4B85"/>
            </a:gs>
            <a:gs pos="0">
              <a:schemeClr val="accent1">
                <a:lumMod val="75000"/>
              </a:schemeClr>
            </a:gs>
            <a:gs pos="100000">
              <a:schemeClr val="accent1">
                <a:lumMod val="50000"/>
              </a:schemeClr>
            </a:gs>
          </a:gsLst>
          <a:lin ang="1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540" tIns="0" rIns="270540" bIns="0" numCol="1" spcCol="1270" anchor="ctr" anchorCtr="0">
          <a:noAutofit/>
        </a:bodyPr>
        <a:lstStyle/>
        <a:p>
          <a:pPr marL="0" lvl="0" indent="0" algn="l" defTabSz="711200">
            <a:lnSpc>
              <a:spcPct val="90000"/>
            </a:lnSpc>
            <a:spcBef>
              <a:spcPct val="0"/>
            </a:spcBef>
            <a:spcAft>
              <a:spcPct val="35000"/>
            </a:spcAft>
            <a:buNone/>
          </a:pPr>
          <a:r>
            <a:rPr lang="zh-CN" sz="1600" kern="1200" dirty="0"/>
            <a:t>用户体验</a:t>
          </a:r>
          <a:endParaRPr lang="zh-CN" altLang="en-US" sz="1600" kern="1200" dirty="0"/>
        </a:p>
      </dsp:txBody>
      <dsp:txXfrm>
        <a:off x="534313" y="156983"/>
        <a:ext cx="7111481" cy="426206"/>
      </dsp:txXfrm>
    </dsp:sp>
    <dsp:sp modelId="{CECC0543-9623-4A66-9813-186D3569DA9E}">
      <dsp:nvSpPr>
        <dsp:cNvPr id="0" name=""/>
        <dsp:cNvSpPr/>
      </dsp:nvSpPr>
      <dsp:spPr>
        <a:xfrm>
          <a:off x="0" y="1675446"/>
          <a:ext cx="10225136" cy="1461599"/>
        </a:xfrm>
        <a:prstGeom prst="rect">
          <a:avLst/>
        </a:prstGeom>
        <a:solidFill>
          <a:schemeClr val="lt1">
            <a:alpha val="90000"/>
            <a:hueOff val="0"/>
            <a:satOff val="0"/>
            <a:lumOff val="0"/>
            <a:alphaOff val="0"/>
          </a:schemeClr>
        </a:solidFill>
        <a:ln w="12700" cap="flat" cmpd="sng" algn="ctr">
          <a:solidFill>
            <a:srgbClr val="1A4E8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93584" tIns="333248" rIns="793584" bIns="113792" numCol="1" spcCol="1270" anchor="t" anchorCtr="0">
          <a:noAutofit/>
        </a:bodyPr>
        <a:lstStyle/>
        <a:p>
          <a:pPr marL="171450" lvl="1" indent="-171450" algn="l" defTabSz="711200">
            <a:lnSpc>
              <a:spcPct val="90000"/>
            </a:lnSpc>
            <a:spcBef>
              <a:spcPct val="0"/>
            </a:spcBef>
            <a:spcAft>
              <a:spcPct val="15000"/>
            </a:spcAft>
            <a:buChar char="•"/>
          </a:pPr>
          <a:r>
            <a:rPr lang="zh-CN" sz="1600" kern="1200" dirty="0"/>
            <a:t>高校宣讲和课程实践：与中国科学院大学合作，高校宣讲，并设计实践课程，提供真实阿里数据集供教学使用；</a:t>
          </a:r>
          <a:endParaRPr lang="zh-CN" altLang="en-US" sz="1600" kern="1200" dirty="0"/>
        </a:p>
        <a:p>
          <a:pPr marL="171450" lvl="1" indent="-171450" algn="l" defTabSz="711200">
            <a:lnSpc>
              <a:spcPct val="90000"/>
            </a:lnSpc>
            <a:spcBef>
              <a:spcPct val="0"/>
            </a:spcBef>
            <a:spcAft>
              <a:spcPct val="15000"/>
            </a:spcAft>
            <a:buChar char="•"/>
          </a:pPr>
          <a:r>
            <a:rPr lang="zh-CN" sz="1600" kern="1200" dirty="0"/>
            <a:t>开源贡献积分</a:t>
          </a:r>
          <a:r>
            <a:rPr lang="zh-CN" altLang="en-US" sz="1600" kern="1200" dirty="0"/>
            <a:t>：</a:t>
          </a:r>
          <a:r>
            <a:rPr lang="zh-CN" sz="1600" kern="1200" dirty="0"/>
            <a:t>学生提交</a:t>
          </a:r>
          <a:r>
            <a:rPr lang="en-US" sz="1600" kern="1200" dirty="0"/>
            <a:t>PR</a:t>
          </a:r>
          <a:r>
            <a:rPr lang="zh-CN" sz="1600" kern="1200" dirty="0"/>
            <a:t>可兑换阿里云资源券（如</a:t>
          </a:r>
          <a:r>
            <a:rPr lang="en-US" sz="1600" kern="1200" dirty="0"/>
            <a:t>100</a:t>
          </a:r>
          <a:r>
            <a:rPr lang="zh-CN" sz="1600" kern="1200" dirty="0"/>
            <a:t>行代码</a:t>
          </a:r>
          <a:r>
            <a:rPr lang="en-US" sz="1600" kern="1200" dirty="0"/>
            <a:t>=50</a:t>
          </a:r>
          <a:r>
            <a:rPr lang="zh-CN" sz="1600" kern="1200" dirty="0"/>
            <a:t>元券），目标年吸纳</a:t>
          </a:r>
          <a:r>
            <a:rPr lang="en-US" sz="1600" kern="1200" dirty="0"/>
            <a:t>100+</a:t>
          </a:r>
          <a:r>
            <a:rPr lang="zh-CN" sz="1600" kern="1200" dirty="0"/>
            <a:t>学生开发者。</a:t>
          </a:r>
          <a:endParaRPr lang="zh-CN" altLang="en-US" sz="1600" kern="1200" dirty="0"/>
        </a:p>
      </dsp:txBody>
      <dsp:txXfrm>
        <a:off x="0" y="1675446"/>
        <a:ext cx="10225136" cy="1461599"/>
      </dsp:txXfrm>
    </dsp:sp>
    <dsp:sp modelId="{BF159D87-D989-4446-9B59-ACE0EA1CEBA4}">
      <dsp:nvSpPr>
        <dsp:cNvPr id="0" name=""/>
        <dsp:cNvSpPr/>
      </dsp:nvSpPr>
      <dsp:spPr>
        <a:xfrm>
          <a:off x="511256" y="1439286"/>
          <a:ext cx="7157595" cy="472320"/>
        </a:xfrm>
        <a:prstGeom prst="roundRect">
          <a:avLst/>
        </a:prstGeom>
        <a:gradFill rotWithShape="0">
          <a:gsLst>
            <a:gs pos="16000">
              <a:srgbClr val="2E4B85"/>
            </a:gs>
            <a:gs pos="0">
              <a:schemeClr val="accent1">
                <a:lumMod val="75000"/>
              </a:schemeClr>
            </a:gs>
            <a:gs pos="100000">
              <a:schemeClr val="accent1">
                <a:lumMod val="50000"/>
              </a:schemeClr>
            </a:gs>
          </a:gsLst>
          <a:lin ang="1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540" tIns="0" rIns="270540" bIns="0" numCol="1" spcCol="1270" anchor="ctr" anchorCtr="0">
          <a:noAutofit/>
        </a:bodyPr>
        <a:lstStyle/>
        <a:p>
          <a:pPr marL="0" lvl="0" indent="0" algn="l" defTabSz="711200">
            <a:lnSpc>
              <a:spcPct val="90000"/>
            </a:lnSpc>
            <a:spcBef>
              <a:spcPct val="0"/>
            </a:spcBef>
            <a:spcAft>
              <a:spcPct val="35000"/>
            </a:spcAft>
            <a:buNone/>
          </a:pPr>
          <a:r>
            <a:rPr lang="zh-CN" altLang="en-US" sz="1600" kern="1200" dirty="0"/>
            <a:t>推广教育</a:t>
          </a:r>
        </a:p>
      </dsp:txBody>
      <dsp:txXfrm>
        <a:off x="534313" y="1462343"/>
        <a:ext cx="7111481" cy="426206"/>
      </dsp:txXfrm>
    </dsp:sp>
    <dsp:sp modelId="{B0EDC382-E726-4BE5-A5A9-FCBD7F822A8A}">
      <dsp:nvSpPr>
        <dsp:cNvPr id="0" name=""/>
        <dsp:cNvSpPr/>
      </dsp:nvSpPr>
      <dsp:spPr>
        <a:xfrm>
          <a:off x="0" y="3459606"/>
          <a:ext cx="10225136" cy="982799"/>
        </a:xfrm>
        <a:prstGeom prst="rect">
          <a:avLst/>
        </a:prstGeom>
        <a:solidFill>
          <a:schemeClr val="lt1">
            <a:alpha val="90000"/>
            <a:hueOff val="0"/>
            <a:satOff val="0"/>
            <a:lumOff val="0"/>
            <a:alphaOff val="0"/>
          </a:schemeClr>
        </a:solidFill>
        <a:ln w="12700" cap="flat" cmpd="sng" algn="ctr">
          <a:solidFill>
            <a:srgbClr val="1A4E85"/>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93584" tIns="333248" rIns="793584" bIns="113792" numCol="1" spcCol="1270" anchor="t" anchorCtr="0">
          <a:noAutofit/>
        </a:bodyPr>
        <a:lstStyle/>
        <a:p>
          <a:pPr marL="171450" lvl="1" indent="-171450" algn="l" defTabSz="711200">
            <a:lnSpc>
              <a:spcPct val="90000"/>
            </a:lnSpc>
            <a:spcBef>
              <a:spcPct val="0"/>
            </a:spcBef>
            <a:spcAft>
              <a:spcPct val="15000"/>
            </a:spcAft>
            <a:buChar char="•"/>
          </a:pPr>
          <a:r>
            <a:rPr lang="zh-CN" sz="1600" kern="1200" dirty="0"/>
            <a:t>标杆场景共建：开放阿里电商智能体调试环境，吸引个人和企业开发者提交优化方案</a:t>
          </a:r>
          <a:endParaRPr lang="zh-CN" altLang="en-US" sz="1600" kern="1200" dirty="0"/>
        </a:p>
        <a:p>
          <a:pPr marL="171450" lvl="1" indent="-171450" algn="l" defTabSz="711200">
            <a:lnSpc>
              <a:spcPct val="90000"/>
            </a:lnSpc>
            <a:spcBef>
              <a:spcPct val="0"/>
            </a:spcBef>
            <a:spcAft>
              <a:spcPct val="15000"/>
            </a:spcAft>
            <a:buChar char="•"/>
          </a:pPr>
          <a:r>
            <a:rPr lang="zh-CN" sz="1600" kern="1200"/>
            <a:t>举办业界搜索技术峰会</a:t>
          </a:r>
          <a:endParaRPr lang="zh-CN" altLang="en-US" sz="1600" kern="1200" dirty="0"/>
        </a:p>
      </dsp:txBody>
      <dsp:txXfrm>
        <a:off x="0" y="3459606"/>
        <a:ext cx="10225136" cy="982799"/>
      </dsp:txXfrm>
    </dsp:sp>
    <dsp:sp modelId="{6598FEAA-11FF-422E-9ACC-518759DF1E90}">
      <dsp:nvSpPr>
        <dsp:cNvPr id="0" name=""/>
        <dsp:cNvSpPr/>
      </dsp:nvSpPr>
      <dsp:spPr>
        <a:xfrm>
          <a:off x="511256" y="3223446"/>
          <a:ext cx="7157595" cy="472320"/>
        </a:xfrm>
        <a:prstGeom prst="roundRect">
          <a:avLst/>
        </a:prstGeom>
        <a:gradFill rotWithShape="0">
          <a:gsLst>
            <a:gs pos="16000">
              <a:srgbClr val="2E4B85"/>
            </a:gs>
            <a:gs pos="0">
              <a:schemeClr val="accent1">
                <a:lumMod val="75000"/>
              </a:schemeClr>
            </a:gs>
            <a:gs pos="100000">
              <a:schemeClr val="accent1">
                <a:lumMod val="50000"/>
              </a:schemeClr>
            </a:gs>
          </a:gsLst>
          <a:lin ang="1200000" scaled="0"/>
        </a:gra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70540" tIns="0" rIns="270540" bIns="0" numCol="1" spcCol="1270" anchor="ctr" anchorCtr="0">
          <a:noAutofit/>
        </a:bodyPr>
        <a:lstStyle/>
        <a:p>
          <a:pPr marL="0" lvl="0" indent="0" algn="l" defTabSz="711200">
            <a:lnSpc>
              <a:spcPct val="90000"/>
            </a:lnSpc>
            <a:spcBef>
              <a:spcPct val="0"/>
            </a:spcBef>
            <a:spcAft>
              <a:spcPct val="35000"/>
            </a:spcAft>
            <a:buNone/>
          </a:pPr>
          <a:r>
            <a:rPr lang="zh-CN" altLang="en-US" sz="1600" kern="1200" dirty="0"/>
            <a:t>社区运营</a:t>
          </a:r>
        </a:p>
      </dsp:txBody>
      <dsp:txXfrm>
        <a:off x="534313" y="3246503"/>
        <a:ext cx="7111481"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9BD019-0CC4-0743-9DA8-64FE64BDEC80}">
      <dsp:nvSpPr>
        <dsp:cNvPr id="0" name=""/>
        <dsp:cNvSpPr/>
      </dsp:nvSpPr>
      <dsp:spPr>
        <a:xfrm>
          <a:off x="2790"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zh-CN" altLang="en-US" sz="2900" b="1" kern="1200" dirty="0"/>
            <a:t>定期会议机制</a:t>
          </a:r>
          <a:endParaRPr lang="zh-CN" altLang="en-US" sz="2900" kern="1200" dirty="0"/>
        </a:p>
      </dsp:txBody>
      <dsp:txXfrm>
        <a:off x="2790" y="988236"/>
        <a:ext cx="2720552" cy="835200"/>
      </dsp:txXfrm>
    </dsp:sp>
    <dsp:sp modelId="{9F5A24B0-F83C-D74F-ACD7-AC770AB15052}">
      <dsp:nvSpPr>
        <dsp:cNvPr id="0" name=""/>
        <dsp:cNvSpPr/>
      </dsp:nvSpPr>
      <dsp:spPr>
        <a:xfrm>
          <a:off x="2790" y="1823436"/>
          <a:ext cx="2720552" cy="2308545"/>
        </a:xfrm>
        <a:prstGeom prst="rect">
          <a:avLst/>
        </a:prstGeom>
        <a:gradFill flip="none" rotWithShape="1">
          <a:gsLst>
            <a:gs pos="66000">
              <a:schemeClr val="bg1"/>
            </a:gs>
            <a:gs pos="0">
              <a:schemeClr val="accent1">
                <a:lumMod val="11000"/>
                <a:lumOff val="89000"/>
              </a:schemeClr>
            </a:gs>
          </a:gsLst>
          <a:lin ang="16200000" scaled="1"/>
          <a:tileRect/>
        </a:gradFill>
        <a:ln w="3175" cap="flat" cmpd="sng" algn="ctr">
          <a:gradFill>
            <a:gsLst>
              <a:gs pos="0">
                <a:srgbClr val="29477E">
                  <a:alpha val="0"/>
                </a:srgbClr>
              </a:gs>
              <a:gs pos="100000">
                <a:srgbClr val="1A2E52"/>
              </a:gs>
            </a:gsLst>
            <a:lin ang="5400000" scaled="1"/>
          </a:gra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28016" tIns="128016" rIns="170688" bIns="192024" numCol="1" spcCol="1270" rtlCol="0" anchor="ctr" anchorCtr="0">
          <a:noAutofit/>
        </a:bodyPr>
        <a:lstStyle/>
        <a:p>
          <a:pPr marL="0" lvl="1" indent="-228600" algn="l" defTabSz="1206117" rtl="0" eaLnBrk="1" latinLnBrk="0" hangingPunct="1">
            <a:lnSpc>
              <a:spcPct val="90000"/>
            </a:lnSpc>
            <a:spcBef>
              <a:spcPct val="0"/>
            </a:spcBef>
            <a:spcAft>
              <a:spcPct val="15000"/>
            </a:spcAft>
            <a:buChar char="•"/>
          </a:pPr>
          <a:r>
            <a:rPr lang="zh-CN" altLang="en-US" sz="2400" kern="1200" dirty="0">
              <a:solidFill>
                <a:schemeClr val="tx1"/>
              </a:solidFill>
              <a:latin typeface="汉仪旗黑-55简" pitchFamily="18" charset="-122"/>
              <a:ea typeface="汉仪旗黑-55简" pitchFamily="18" charset="-122"/>
              <a:cs typeface="+mn-ea"/>
            </a:rPr>
            <a:t>每两周一次小组研发工作会议</a:t>
          </a:r>
        </a:p>
        <a:p>
          <a:pPr marL="0" lvl="1" indent="-228600" algn="l" defTabSz="1206117" rtl="0" eaLnBrk="1" latinLnBrk="0" hangingPunct="1">
            <a:lnSpc>
              <a:spcPct val="90000"/>
            </a:lnSpc>
            <a:spcBef>
              <a:spcPct val="0"/>
            </a:spcBef>
            <a:spcAft>
              <a:spcPct val="15000"/>
            </a:spcAft>
            <a:buChar char="•"/>
          </a:pPr>
          <a:r>
            <a:rPr lang="zh-CN" altLang="en-US" sz="2400" kern="1200" dirty="0">
              <a:solidFill>
                <a:schemeClr val="tx1"/>
              </a:solidFill>
              <a:latin typeface="汉仪旗黑-55简" pitchFamily="18" charset="-122"/>
              <a:ea typeface="汉仪旗黑-55简" pitchFamily="18" charset="-122"/>
              <a:cs typeface="+mn-ea"/>
            </a:rPr>
            <a:t>每月一次项目进度评审</a:t>
          </a:r>
        </a:p>
      </dsp:txBody>
      <dsp:txXfrm>
        <a:off x="2790" y="1823436"/>
        <a:ext cx="2720552" cy="2308545"/>
      </dsp:txXfrm>
    </dsp:sp>
    <dsp:sp modelId="{D9DAE2B9-FA53-8548-8A84-E34EA58CD28E}">
      <dsp:nvSpPr>
        <dsp:cNvPr id="0" name=""/>
        <dsp:cNvSpPr/>
      </dsp:nvSpPr>
      <dsp:spPr>
        <a:xfrm>
          <a:off x="3104219"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zh-CN" altLang="en-US" sz="2900" b="1" kern="1200" dirty="0"/>
            <a:t>任务管理工具</a:t>
          </a:r>
          <a:endParaRPr lang="zh-CN" altLang="en-US" sz="2900" kern="1200" dirty="0"/>
        </a:p>
      </dsp:txBody>
      <dsp:txXfrm>
        <a:off x="3104219" y="988236"/>
        <a:ext cx="2720552" cy="835200"/>
      </dsp:txXfrm>
    </dsp:sp>
    <dsp:sp modelId="{6B84EEE6-6E5C-2846-B095-58C0EA04A36E}">
      <dsp:nvSpPr>
        <dsp:cNvPr id="0" name=""/>
        <dsp:cNvSpPr/>
      </dsp:nvSpPr>
      <dsp:spPr>
        <a:xfrm>
          <a:off x="3104219" y="1823436"/>
          <a:ext cx="2720552" cy="2308545"/>
        </a:xfrm>
        <a:prstGeom prst="rect">
          <a:avLst/>
        </a:prstGeom>
        <a:gradFill flip="none" rotWithShape="1">
          <a:gsLst>
            <a:gs pos="66000">
              <a:schemeClr val="bg1"/>
            </a:gs>
            <a:gs pos="0">
              <a:schemeClr val="accent1">
                <a:lumMod val="11000"/>
                <a:lumOff val="89000"/>
              </a:schemeClr>
            </a:gs>
          </a:gsLst>
          <a:lin ang="16200000" scaled="1"/>
          <a:tileRect/>
        </a:gradFill>
        <a:ln w="3175" cap="flat" cmpd="sng" algn="ctr">
          <a:gradFill>
            <a:gsLst>
              <a:gs pos="0">
                <a:srgbClr val="29477E">
                  <a:alpha val="0"/>
                </a:srgbClr>
              </a:gs>
              <a:gs pos="100000">
                <a:srgbClr val="1A2E52"/>
              </a:gs>
            </a:gsLst>
            <a:lin ang="5400000" scaled="1"/>
          </a:gra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28016" tIns="128016" rIns="170688" bIns="192024" numCol="1" spcCol="1270" rtlCol="0" anchor="ctr" anchorCtr="0">
          <a:noAutofit/>
        </a:bodyPr>
        <a:lstStyle/>
        <a:p>
          <a:pPr marL="0" lvl="1" indent="-228600" algn="l" defTabSz="1206117" rtl="0" eaLnBrk="1" latinLnBrk="0" hangingPunct="1">
            <a:lnSpc>
              <a:spcPct val="90000"/>
            </a:lnSpc>
            <a:spcBef>
              <a:spcPct val="0"/>
            </a:spcBef>
            <a:spcAft>
              <a:spcPct val="15000"/>
            </a:spcAft>
            <a:buChar char="•"/>
          </a:pPr>
          <a:r>
            <a:rPr lang="zh-CN" altLang="en-US" sz="2400" kern="1200" dirty="0">
              <a:solidFill>
                <a:schemeClr val="tx1"/>
              </a:solidFill>
              <a:latin typeface="汉仪旗黑-55简" pitchFamily="18" charset="-122"/>
              <a:ea typeface="汉仪旗黑-55简" pitchFamily="18" charset="-122"/>
              <a:cs typeface="+mn-ea"/>
            </a:rPr>
            <a:t>使用</a:t>
          </a:r>
          <a:r>
            <a:rPr lang="en" altLang="zh-CN" sz="2400" kern="1200" dirty="0">
              <a:solidFill>
                <a:schemeClr val="tx1"/>
              </a:solidFill>
              <a:latin typeface="汉仪旗黑-55简" pitchFamily="18" charset="-122"/>
              <a:ea typeface="汉仪旗黑-55简" pitchFamily="18" charset="-122"/>
              <a:cs typeface="+mn-ea"/>
            </a:rPr>
            <a:t>JIRA</a:t>
          </a:r>
          <a:r>
            <a:rPr lang="zh-CN" altLang="en-US" sz="2400" kern="1200" dirty="0">
              <a:solidFill>
                <a:schemeClr val="tx1"/>
              </a:solidFill>
              <a:latin typeface="汉仪旗黑-55简" pitchFamily="18" charset="-122"/>
              <a:ea typeface="汉仪旗黑-55简" pitchFamily="18" charset="-122"/>
              <a:cs typeface="+mn-ea"/>
            </a:rPr>
            <a:t> 进行任务管理</a:t>
          </a:r>
        </a:p>
        <a:p>
          <a:pPr marL="0" lvl="1" indent="-228600" algn="l" defTabSz="1206117" rtl="0" eaLnBrk="1" latinLnBrk="0" hangingPunct="1">
            <a:lnSpc>
              <a:spcPct val="90000"/>
            </a:lnSpc>
            <a:spcBef>
              <a:spcPct val="0"/>
            </a:spcBef>
            <a:spcAft>
              <a:spcPct val="15000"/>
            </a:spcAft>
            <a:buChar char="•"/>
          </a:pPr>
          <a:r>
            <a:rPr lang="en" altLang="zh-CN" sz="2400" kern="1200" dirty="0">
              <a:solidFill>
                <a:schemeClr val="tx1"/>
              </a:solidFill>
              <a:latin typeface="汉仪旗黑-55简" pitchFamily="18" charset="-122"/>
              <a:ea typeface="汉仪旗黑-55简" pitchFamily="18" charset="-122"/>
              <a:cs typeface="+mn-ea"/>
            </a:rPr>
            <a:t>Git Flow</a:t>
          </a:r>
          <a:r>
            <a:rPr lang="zh-CN" altLang="en-US" sz="2400" kern="1200" dirty="0">
              <a:solidFill>
                <a:schemeClr val="tx1"/>
              </a:solidFill>
              <a:latin typeface="汉仪旗黑-55简" pitchFamily="18" charset="-122"/>
              <a:ea typeface="汉仪旗黑-55简" pitchFamily="18" charset="-122"/>
              <a:cs typeface="+mn-ea"/>
            </a:rPr>
            <a:t>进行代码管理</a:t>
          </a:r>
        </a:p>
      </dsp:txBody>
      <dsp:txXfrm>
        <a:off x="3104219" y="1823436"/>
        <a:ext cx="2720552" cy="2308545"/>
      </dsp:txXfrm>
    </dsp:sp>
    <dsp:sp modelId="{98A953B8-286E-F346-94B0-AF337675499A}">
      <dsp:nvSpPr>
        <dsp:cNvPr id="0" name=""/>
        <dsp:cNvSpPr/>
      </dsp:nvSpPr>
      <dsp:spPr>
        <a:xfrm>
          <a:off x="6205649"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zh-CN" altLang="en-US" sz="2900" b="1" kern="1200" dirty="0"/>
            <a:t>质量保障体系</a:t>
          </a:r>
          <a:endParaRPr lang="zh-CN" altLang="en-US" sz="2900" kern="1200" dirty="0"/>
        </a:p>
      </dsp:txBody>
      <dsp:txXfrm>
        <a:off x="6205649" y="988236"/>
        <a:ext cx="2720552" cy="835200"/>
      </dsp:txXfrm>
    </dsp:sp>
    <dsp:sp modelId="{9D51571F-2246-6941-A08C-A69D7CE3886D}">
      <dsp:nvSpPr>
        <dsp:cNvPr id="0" name=""/>
        <dsp:cNvSpPr/>
      </dsp:nvSpPr>
      <dsp:spPr>
        <a:xfrm>
          <a:off x="6205649" y="1823436"/>
          <a:ext cx="2720552" cy="2308545"/>
        </a:xfrm>
        <a:prstGeom prst="rect">
          <a:avLst/>
        </a:prstGeom>
        <a:gradFill flip="none" rotWithShape="1">
          <a:gsLst>
            <a:gs pos="66000">
              <a:schemeClr val="bg1"/>
            </a:gs>
            <a:gs pos="0">
              <a:schemeClr val="accent1">
                <a:lumMod val="11000"/>
                <a:lumOff val="89000"/>
              </a:schemeClr>
            </a:gs>
          </a:gsLst>
          <a:lin ang="16200000" scaled="1"/>
          <a:tileRect/>
        </a:gradFill>
        <a:ln w="3175" cap="flat" cmpd="sng" algn="ctr">
          <a:gradFill>
            <a:gsLst>
              <a:gs pos="0">
                <a:srgbClr val="29477E">
                  <a:alpha val="0"/>
                </a:srgbClr>
              </a:gs>
              <a:gs pos="100000">
                <a:srgbClr val="1A2E52"/>
              </a:gs>
            </a:gsLst>
            <a:lin ang="5400000" scaled="1"/>
          </a:gradFill>
          <a:prstDash val="solid"/>
          <a:miter lim="800000"/>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28016" tIns="128016" rIns="170688" bIns="192024" numCol="1" spcCol="1270" rtlCol="0" anchor="t" anchorCtr="0">
          <a:noAutofit/>
        </a:bodyPr>
        <a:lstStyle/>
        <a:p>
          <a:pPr marL="0" lvl="1" indent="-228600" algn="l" defTabSz="1206117" rtl="0" eaLnBrk="1" latinLnBrk="0" hangingPunct="1">
            <a:lnSpc>
              <a:spcPct val="90000"/>
            </a:lnSpc>
            <a:spcBef>
              <a:spcPct val="0"/>
            </a:spcBef>
            <a:spcAft>
              <a:spcPct val="15000"/>
            </a:spcAft>
            <a:buChar char="•"/>
          </a:pPr>
          <a:r>
            <a:rPr lang="zh-CN" altLang="en-US" sz="2400" kern="1200" dirty="0">
              <a:solidFill>
                <a:schemeClr val="tx1"/>
              </a:solidFill>
              <a:latin typeface="汉仪旗黑-55简" pitchFamily="18" charset="-122"/>
              <a:ea typeface="汉仪旗黑-55简" pitchFamily="18" charset="-122"/>
              <a:cs typeface="+mn-ea"/>
            </a:rPr>
            <a:t>建立完整的代码审查、测试和部署流程</a:t>
          </a:r>
        </a:p>
      </dsp:txBody>
      <dsp:txXfrm>
        <a:off x="6205649" y="1823436"/>
        <a:ext cx="2720552" cy="230854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11043B-50C7-4987-84AD-FF2974FE58C8}">
      <dsp:nvSpPr>
        <dsp:cNvPr id="0" name=""/>
        <dsp:cNvSpPr/>
      </dsp:nvSpPr>
      <dsp:spPr>
        <a:xfrm>
          <a:off x="3227085" y="1756248"/>
          <a:ext cx="91440" cy="520030"/>
        </a:xfrm>
        <a:custGeom>
          <a:avLst/>
          <a:gdLst/>
          <a:ahLst/>
          <a:cxnLst/>
          <a:rect l="0" t="0" r="0" b="0"/>
          <a:pathLst>
            <a:path>
              <a:moveTo>
                <a:pt x="127302" y="0"/>
              </a:moveTo>
              <a:lnTo>
                <a:pt x="127302" y="520030"/>
              </a:lnTo>
              <a:lnTo>
                <a:pt x="45720" y="520030"/>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61B2E148-66A0-274C-B344-90B02131B8F1}">
      <dsp:nvSpPr>
        <dsp:cNvPr id="0" name=""/>
        <dsp:cNvSpPr/>
      </dsp:nvSpPr>
      <dsp:spPr>
        <a:xfrm>
          <a:off x="5302832" y="3184795"/>
          <a:ext cx="234143" cy="909056"/>
        </a:xfrm>
        <a:custGeom>
          <a:avLst/>
          <a:gdLst/>
          <a:ahLst/>
          <a:cxnLst/>
          <a:rect l="0" t="0" r="0" b="0"/>
          <a:pathLst>
            <a:path>
              <a:moveTo>
                <a:pt x="0" y="0"/>
              </a:moveTo>
              <a:lnTo>
                <a:pt x="0" y="909056"/>
              </a:lnTo>
              <a:lnTo>
                <a:pt x="234143" y="909056"/>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4EC2D44-7FE3-45DA-9B9C-AB3F7E1FD100}">
      <dsp:nvSpPr>
        <dsp:cNvPr id="0" name=""/>
        <dsp:cNvSpPr/>
      </dsp:nvSpPr>
      <dsp:spPr>
        <a:xfrm>
          <a:off x="5302832" y="3184795"/>
          <a:ext cx="234143" cy="357406"/>
        </a:xfrm>
        <a:custGeom>
          <a:avLst/>
          <a:gdLst/>
          <a:ahLst/>
          <a:cxnLst/>
          <a:rect l="0" t="0" r="0" b="0"/>
          <a:pathLst>
            <a:path>
              <a:moveTo>
                <a:pt x="0" y="0"/>
              </a:moveTo>
              <a:lnTo>
                <a:pt x="0" y="357406"/>
              </a:lnTo>
              <a:lnTo>
                <a:pt x="234143" y="35740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CD31B246-0CB4-425E-8974-C161D2AAE527}">
      <dsp:nvSpPr>
        <dsp:cNvPr id="0" name=""/>
        <dsp:cNvSpPr/>
      </dsp:nvSpPr>
      <dsp:spPr>
        <a:xfrm>
          <a:off x="3354387" y="1756248"/>
          <a:ext cx="2572828" cy="1040061"/>
        </a:xfrm>
        <a:custGeom>
          <a:avLst/>
          <a:gdLst/>
          <a:ahLst/>
          <a:cxnLst/>
          <a:rect l="0" t="0" r="0" b="0"/>
          <a:pathLst>
            <a:path>
              <a:moveTo>
                <a:pt x="0" y="0"/>
              </a:moveTo>
              <a:lnTo>
                <a:pt x="0" y="958479"/>
              </a:lnTo>
              <a:lnTo>
                <a:pt x="2572828" y="958479"/>
              </a:lnTo>
              <a:lnTo>
                <a:pt x="2572828" y="1040061"/>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6E4B790A-5446-486E-89A7-7BF6C5D98903}">
      <dsp:nvSpPr>
        <dsp:cNvPr id="0" name=""/>
        <dsp:cNvSpPr/>
      </dsp:nvSpPr>
      <dsp:spPr>
        <a:xfrm>
          <a:off x="3571541" y="3184795"/>
          <a:ext cx="235338" cy="909056"/>
        </a:xfrm>
        <a:custGeom>
          <a:avLst/>
          <a:gdLst/>
          <a:ahLst/>
          <a:cxnLst/>
          <a:rect l="0" t="0" r="0" b="0"/>
          <a:pathLst>
            <a:path>
              <a:moveTo>
                <a:pt x="0" y="0"/>
              </a:moveTo>
              <a:lnTo>
                <a:pt x="0" y="909056"/>
              </a:lnTo>
              <a:lnTo>
                <a:pt x="235338" y="90905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983F25C2-93FC-467B-ADCE-256C758AF2B9}">
      <dsp:nvSpPr>
        <dsp:cNvPr id="0" name=""/>
        <dsp:cNvSpPr/>
      </dsp:nvSpPr>
      <dsp:spPr>
        <a:xfrm>
          <a:off x="3571541" y="3184795"/>
          <a:ext cx="235338" cy="357406"/>
        </a:xfrm>
        <a:custGeom>
          <a:avLst/>
          <a:gdLst/>
          <a:ahLst/>
          <a:cxnLst/>
          <a:rect l="0" t="0" r="0" b="0"/>
          <a:pathLst>
            <a:path>
              <a:moveTo>
                <a:pt x="0" y="0"/>
              </a:moveTo>
              <a:lnTo>
                <a:pt x="0" y="357406"/>
              </a:lnTo>
              <a:lnTo>
                <a:pt x="235338" y="35740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87CAECF5-0B56-459D-9DDF-ACE4C1AF0EFC}">
      <dsp:nvSpPr>
        <dsp:cNvPr id="0" name=""/>
        <dsp:cNvSpPr/>
      </dsp:nvSpPr>
      <dsp:spPr>
        <a:xfrm>
          <a:off x="3354387" y="1756248"/>
          <a:ext cx="844723" cy="1040061"/>
        </a:xfrm>
        <a:custGeom>
          <a:avLst/>
          <a:gdLst/>
          <a:ahLst/>
          <a:cxnLst/>
          <a:rect l="0" t="0" r="0" b="0"/>
          <a:pathLst>
            <a:path>
              <a:moveTo>
                <a:pt x="0" y="0"/>
              </a:moveTo>
              <a:lnTo>
                <a:pt x="0" y="958479"/>
              </a:lnTo>
              <a:lnTo>
                <a:pt x="844723" y="958479"/>
              </a:lnTo>
              <a:lnTo>
                <a:pt x="844723" y="1040061"/>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BA19330E-DD91-4FDD-899C-9E92F3BA28D5}">
      <dsp:nvSpPr>
        <dsp:cNvPr id="0" name=""/>
        <dsp:cNvSpPr/>
      </dsp:nvSpPr>
      <dsp:spPr>
        <a:xfrm>
          <a:off x="1947135" y="3184795"/>
          <a:ext cx="217391" cy="909056"/>
        </a:xfrm>
        <a:custGeom>
          <a:avLst/>
          <a:gdLst/>
          <a:ahLst/>
          <a:cxnLst/>
          <a:rect l="0" t="0" r="0" b="0"/>
          <a:pathLst>
            <a:path>
              <a:moveTo>
                <a:pt x="0" y="0"/>
              </a:moveTo>
              <a:lnTo>
                <a:pt x="0" y="909056"/>
              </a:lnTo>
              <a:lnTo>
                <a:pt x="217391" y="90905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3F253E32-E6D7-4EEF-8D65-CB1E85F9DB4C}">
      <dsp:nvSpPr>
        <dsp:cNvPr id="0" name=""/>
        <dsp:cNvSpPr/>
      </dsp:nvSpPr>
      <dsp:spPr>
        <a:xfrm>
          <a:off x="1947135" y="3184795"/>
          <a:ext cx="217391" cy="357406"/>
        </a:xfrm>
        <a:custGeom>
          <a:avLst/>
          <a:gdLst/>
          <a:ahLst/>
          <a:cxnLst/>
          <a:rect l="0" t="0" r="0" b="0"/>
          <a:pathLst>
            <a:path>
              <a:moveTo>
                <a:pt x="0" y="0"/>
              </a:moveTo>
              <a:lnTo>
                <a:pt x="0" y="357406"/>
              </a:lnTo>
              <a:lnTo>
                <a:pt x="217391" y="35740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9258136A-C571-487F-9BEC-D8646ECD6BA0}">
      <dsp:nvSpPr>
        <dsp:cNvPr id="0" name=""/>
        <dsp:cNvSpPr/>
      </dsp:nvSpPr>
      <dsp:spPr>
        <a:xfrm>
          <a:off x="2526846" y="1756248"/>
          <a:ext cx="827540" cy="1040061"/>
        </a:xfrm>
        <a:custGeom>
          <a:avLst/>
          <a:gdLst/>
          <a:ahLst/>
          <a:cxnLst/>
          <a:rect l="0" t="0" r="0" b="0"/>
          <a:pathLst>
            <a:path>
              <a:moveTo>
                <a:pt x="827540" y="0"/>
              </a:moveTo>
              <a:lnTo>
                <a:pt x="827540" y="958479"/>
              </a:lnTo>
              <a:lnTo>
                <a:pt x="0" y="958479"/>
              </a:lnTo>
              <a:lnTo>
                <a:pt x="0" y="1040061"/>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904FD45B-C95A-4E8F-9FEA-0D031DCED255}">
      <dsp:nvSpPr>
        <dsp:cNvPr id="0" name=""/>
        <dsp:cNvSpPr/>
      </dsp:nvSpPr>
      <dsp:spPr>
        <a:xfrm>
          <a:off x="164876" y="3184795"/>
          <a:ext cx="245694" cy="909056"/>
        </a:xfrm>
        <a:custGeom>
          <a:avLst/>
          <a:gdLst/>
          <a:ahLst/>
          <a:cxnLst/>
          <a:rect l="0" t="0" r="0" b="0"/>
          <a:pathLst>
            <a:path>
              <a:moveTo>
                <a:pt x="0" y="0"/>
              </a:moveTo>
              <a:lnTo>
                <a:pt x="0" y="909056"/>
              </a:lnTo>
              <a:lnTo>
                <a:pt x="245694" y="90905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D0D2B4F1-38C9-4AB5-A07B-9C063F135D82}">
      <dsp:nvSpPr>
        <dsp:cNvPr id="0" name=""/>
        <dsp:cNvSpPr/>
      </dsp:nvSpPr>
      <dsp:spPr>
        <a:xfrm>
          <a:off x="164876" y="3184795"/>
          <a:ext cx="245694" cy="357406"/>
        </a:xfrm>
        <a:custGeom>
          <a:avLst/>
          <a:gdLst/>
          <a:ahLst/>
          <a:cxnLst/>
          <a:rect l="0" t="0" r="0" b="0"/>
          <a:pathLst>
            <a:path>
              <a:moveTo>
                <a:pt x="0" y="0"/>
              </a:moveTo>
              <a:lnTo>
                <a:pt x="0" y="357406"/>
              </a:lnTo>
              <a:lnTo>
                <a:pt x="245694" y="357406"/>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2188016E-5633-4580-BF50-DD5FEE8DEE4E}">
      <dsp:nvSpPr>
        <dsp:cNvPr id="0" name=""/>
        <dsp:cNvSpPr/>
      </dsp:nvSpPr>
      <dsp:spPr>
        <a:xfrm>
          <a:off x="820061" y="1756248"/>
          <a:ext cx="2534325" cy="1040061"/>
        </a:xfrm>
        <a:custGeom>
          <a:avLst/>
          <a:gdLst/>
          <a:ahLst/>
          <a:cxnLst/>
          <a:rect l="0" t="0" r="0" b="0"/>
          <a:pathLst>
            <a:path>
              <a:moveTo>
                <a:pt x="2534325" y="0"/>
              </a:moveTo>
              <a:lnTo>
                <a:pt x="2534325" y="958479"/>
              </a:lnTo>
              <a:lnTo>
                <a:pt x="0" y="958479"/>
              </a:lnTo>
              <a:lnTo>
                <a:pt x="0" y="1040061"/>
              </a:lnTo>
            </a:path>
          </a:pathLst>
        </a:custGeom>
        <a:noFill/>
        <a:ln w="6350" cap="flat" cmpd="sng" algn="ctr">
          <a:solidFill>
            <a:scrgbClr r="0" g="0" b="0"/>
          </a:solidFill>
          <a:prstDash val="solid"/>
          <a:miter lim="800000"/>
        </a:ln>
        <a:effectLst/>
      </dsp:spPr>
      <dsp:style>
        <a:lnRef idx="2">
          <a:scrgbClr r="0" g="0" b="0"/>
        </a:lnRef>
        <a:fillRef idx="0">
          <a:scrgbClr r="0" g="0" b="0"/>
        </a:fillRef>
        <a:effectRef idx="0">
          <a:scrgbClr r="0" g="0" b="0"/>
        </a:effectRef>
        <a:fontRef idx="minor"/>
      </dsp:style>
    </dsp:sp>
    <dsp:sp modelId="{7855154A-5064-44F9-A26D-A04AD17A3A35}">
      <dsp:nvSpPr>
        <dsp:cNvPr id="0" name=""/>
        <dsp:cNvSpPr/>
      </dsp:nvSpPr>
      <dsp:spPr>
        <a:xfrm>
          <a:off x="2815930" y="1177404"/>
          <a:ext cx="1076913" cy="578843"/>
        </a:xfrm>
        <a:prstGeom prst="rect">
          <a:avLst/>
        </a:prstGeom>
        <a:solidFill>
          <a:schemeClr val="lt1">
            <a:hueOff val="0"/>
            <a:satOff val="0"/>
            <a:lumOff val="0"/>
            <a:alphaOff val="0"/>
          </a:schemeClr>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t>PI</a:t>
          </a:r>
        </a:p>
        <a:p>
          <a:pPr marL="0" lvl="0" indent="0" algn="ctr" defTabSz="622300">
            <a:lnSpc>
              <a:spcPct val="90000"/>
            </a:lnSpc>
            <a:spcBef>
              <a:spcPct val="0"/>
            </a:spcBef>
            <a:spcAft>
              <a:spcPct val="35000"/>
            </a:spcAft>
            <a:buNone/>
          </a:pPr>
          <a:r>
            <a:rPr lang="zh-CN" altLang="en-US" sz="1400" kern="1200" dirty="0"/>
            <a:t>（郭瑞杰）</a:t>
          </a:r>
        </a:p>
      </dsp:txBody>
      <dsp:txXfrm>
        <a:off x="2815930" y="1177404"/>
        <a:ext cx="1076913" cy="578843"/>
      </dsp:txXfrm>
    </dsp:sp>
    <dsp:sp modelId="{55D8DC60-72D2-4530-AE5B-EC6C18DC6A77}">
      <dsp:nvSpPr>
        <dsp:cNvPr id="0" name=""/>
        <dsp:cNvSpPr/>
      </dsp:nvSpPr>
      <dsp:spPr>
        <a:xfrm>
          <a:off x="1079" y="2796310"/>
          <a:ext cx="1637964"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训练推理（</a:t>
          </a:r>
          <a:r>
            <a:rPr lang="en-US" altLang="zh-CN" sz="1400" kern="1200" dirty="0"/>
            <a:t>2</a:t>
          </a:r>
          <a:r>
            <a:rPr lang="zh-CN" altLang="en-US" sz="1400" kern="1200" dirty="0"/>
            <a:t>人）</a:t>
          </a:r>
        </a:p>
      </dsp:txBody>
      <dsp:txXfrm>
        <a:off x="1079" y="2796310"/>
        <a:ext cx="1637964" cy="388485"/>
      </dsp:txXfrm>
    </dsp:sp>
    <dsp:sp modelId="{EEC10369-2602-40E2-8B96-B6DDF6738B34}">
      <dsp:nvSpPr>
        <dsp:cNvPr id="0" name=""/>
        <dsp:cNvSpPr/>
      </dsp:nvSpPr>
      <dsp:spPr>
        <a:xfrm>
          <a:off x="410570" y="334795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徐天宇</a:t>
          </a:r>
        </a:p>
      </dsp:txBody>
      <dsp:txXfrm>
        <a:off x="410570" y="3347959"/>
        <a:ext cx="776971" cy="388485"/>
      </dsp:txXfrm>
    </dsp:sp>
    <dsp:sp modelId="{319B6E5F-B4A9-4441-807C-A63C30196E1D}">
      <dsp:nvSpPr>
        <dsp:cNvPr id="0" name=""/>
        <dsp:cNvSpPr/>
      </dsp:nvSpPr>
      <dsp:spPr>
        <a:xfrm>
          <a:off x="410570" y="389960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赵卓然</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sp:txBody>
      <dsp:txXfrm>
        <a:off x="410570" y="3899609"/>
        <a:ext cx="776971" cy="388485"/>
      </dsp:txXfrm>
    </dsp:sp>
    <dsp:sp modelId="{762BBF94-430E-4A00-AFD4-36682C519A70}">
      <dsp:nvSpPr>
        <dsp:cNvPr id="0" name=""/>
        <dsp:cNvSpPr/>
      </dsp:nvSpPr>
      <dsp:spPr>
        <a:xfrm>
          <a:off x="1802208" y="2796310"/>
          <a:ext cx="1449277" cy="388485"/>
        </a:xfrm>
        <a:prstGeom prst="rect">
          <a:avLst/>
        </a:prstGeom>
        <a:solidFill>
          <a:schemeClr val="lt1">
            <a:hueOff val="0"/>
            <a:satOff val="0"/>
            <a:lumOff val="0"/>
            <a:alphaOff val="0"/>
          </a:schemeClr>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图引擎（</a:t>
          </a:r>
          <a:r>
            <a:rPr lang="en-US" altLang="zh-CN" sz="1400" kern="1200" dirty="0"/>
            <a:t>7</a:t>
          </a:r>
          <a:r>
            <a:rPr lang="zh-CN" altLang="en-US" sz="1400" kern="1200" dirty="0"/>
            <a:t>人）</a:t>
          </a:r>
        </a:p>
      </dsp:txBody>
      <dsp:txXfrm>
        <a:off x="1802208" y="2796310"/>
        <a:ext cx="1449277" cy="388485"/>
      </dsp:txXfrm>
    </dsp:sp>
    <dsp:sp modelId="{AE76C97A-358E-43F1-9248-CAF1BB40762B}">
      <dsp:nvSpPr>
        <dsp:cNvPr id="0" name=""/>
        <dsp:cNvSpPr/>
      </dsp:nvSpPr>
      <dsp:spPr>
        <a:xfrm>
          <a:off x="2164527" y="334795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姬</a:t>
          </a: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晓光</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sp:txBody>
      <dsp:txXfrm>
        <a:off x="2164527" y="3347959"/>
        <a:ext cx="776971" cy="388485"/>
      </dsp:txXfrm>
    </dsp:sp>
    <dsp:sp modelId="{D4616507-4748-42BA-A44C-4A4B48C0422F}">
      <dsp:nvSpPr>
        <dsp:cNvPr id="0" name=""/>
        <dsp:cNvSpPr/>
      </dsp:nvSpPr>
      <dsp:spPr>
        <a:xfrm>
          <a:off x="2164527" y="389960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姜铄</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sp:txBody>
      <dsp:txXfrm>
        <a:off x="2164527" y="3899609"/>
        <a:ext cx="776971" cy="388485"/>
      </dsp:txXfrm>
    </dsp:sp>
    <dsp:sp modelId="{881DCFBA-9154-433A-9DEC-10531BE76585}">
      <dsp:nvSpPr>
        <dsp:cNvPr id="0" name=""/>
        <dsp:cNvSpPr/>
      </dsp:nvSpPr>
      <dsp:spPr>
        <a:xfrm>
          <a:off x="3414649" y="2796310"/>
          <a:ext cx="1568922" cy="388485"/>
        </a:xfrm>
        <a:prstGeom prst="rect">
          <a:avLst/>
        </a:prstGeom>
        <a:solidFill>
          <a:schemeClr val="lt1">
            <a:hueOff val="0"/>
            <a:satOff val="0"/>
            <a:lumOff val="0"/>
            <a:alphaOff val="0"/>
          </a:schemeClr>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向量检索（</a:t>
          </a:r>
          <a:r>
            <a:rPr lang="en-US" altLang="zh-CN" sz="1400" kern="1200" dirty="0"/>
            <a:t>2</a:t>
          </a:r>
          <a:r>
            <a:rPr lang="zh-CN" altLang="en-US" sz="1400" kern="1200" dirty="0"/>
            <a:t>人）</a:t>
          </a:r>
        </a:p>
      </dsp:txBody>
      <dsp:txXfrm>
        <a:off x="3414649" y="2796310"/>
        <a:ext cx="1568922" cy="388485"/>
      </dsp:txXfrm>
    </dsp:sp>
    <dsp:sp modelId="{892AE2D5-5F44-4A60-AA60-22FB20C00B33}">
      <dsp:nvSpPr>
        <dsp:cNvPr id="0" name=""/>
        <dsp:cNvSpPr/>
      </dsp:nvSpPr>
      <dsp:spPr>
        <a:xfrm>
          <a:off x="3806880" y="334795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贺广福</a:t>
          </a:r>
        </a:p>
      </dsp:txBody>
      <dsp:txXfrm>
        <a:off x="3806880" y="3347959"/>
        <a:ext cx="776971" cy="388485"/>
      </dsp:txXfrm>
    </dsp:sp>
    <dsp:sp modelId="{6ABD55AB-E536-4504-84F9-6DDC29D96592}">
      <dsp:nvSpPr>
        <dsp:cNvPr id="0" name=""/>
        <dsp:cNvSpPr/>
      </dsp:nvSpPr>
      <dsp:spPr>
        <a:xfrm>
          <a:off x="3806880" y="389960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rPr>
            <a:t>马振洲</a:t>
          </a:r>
          <a:endParaRPr lang="zh-CN" altLang="en-US" sz="1400" b="0" i="0" kern="1200" dirty="0">
            <a:solidFill>
              <a:prstClr val="black">
                <a:hueOff val="0"/>
                <a:satOff val="0"/>
                <a:lumOff val="0"/>
                <a:alphaOff val="0"/>
              </a:prstClr>
            </a:solidFill>
            <a:effectLst/>
            <a:latin typeface="Microsoft YaHei Light" panose="020B0503020204020204" pitchFamily="34" charset="-122"/>
            <a:ea typeface="Microsoft YaHei Light" panose="020B0503020204020204" pitchFamily="34" charset="-122"/>
            <a:cs typeface="+mn-cs"/>
          </a:endParaRPr>
        </a:p>
      </dsp:txBody>
      <dsp:txXfrm>
        <a:off x="3806880" y="3899609"/>
        <a:ext cx="776971" cy="388485"/>
      </dsp:txXfrm>
    </dsp:sp>
    <dsp:sp modelId="{18ED4E86-4C46-4C63-9644-55FFCBC8621F}">
      <dsp:nvSpPr>
        <dsp:cNvPr id="0" name=""/>
        <dsp:cNvSpPr/>
      </dsp:nvSpPr>
      <dsp:spPr>
        <a:xfrm>
          <a:off x="5146736" y="2796310"/>
          <a:ext cx="1560958" cy="388485"/>
        </a:xfrm>
        <a:prstGeom prst="rect">
          <a:avLst/>
        </a:prstGeom>
        <a:solidFill>
          <a:schemeClr val="lt1">
            <a:hueOff val="0"/>
            <a:satOff val="0"/>
            <a:lumOff val="0"/>
            <a:alphaOff val="0"/>
          </a:schemeClr>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检索系统（</a:t>
          </a:r>
          <a:r>
            <a:rPr lang="en-US" altLang="zh-CN" sz="1400" kern="1200" dirty="0"/>
            <a:t>2</a:t>
          </a:r>
          <a:r>
            <a:rPr lang="zh-CN" altLang="en-US" sz="1400" kern="1200" dirty="0"/>
            <a:t>人）</a:t>
          </a:r>
        </a:p>
      </dsp:txBody>
      <dsp:txXfrm>
        <a:off x="5146736" y="2796310"/>
        <a:ext cx="1560958" cy="388485"/>
      </dsp:txXfrm>
    </dsp:sp>
    <dsp:sp modelId="{5DD1D0AE-FE1C-4DB5-8551-994A53E06747}">
      <dsp:nvSpPr>
        <dsp:cNvPr id="0" name=""/>
        <dsp:cNvSpPr/>
      </dsp:nvSpPr>
      <dsp:spPr>
        <a:xfrm>
          <a:off x="5536976" y="3347959"/>
          <a:ext cx="776971" cy="388485"/>
        </a:xfrm>
        <a:prstGeom prst="rect">
          <a:avLst/>
        </a:prstGeom>
        <a:solidFill>
          <a:prstClr val="white">
            <a:hueOff val="0"/>
            <a:satOff val="0"/>
            <a:lumOff val="0"/>
            <a:alphaOff val="0"/>
          </a:prst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622300">
            <a:lnSpc>
              <a:spcPct val="90000"/>
            </a:lnSpc>
            <a:spcBef>
              <a:spcPct val="0"/>
            </a:spcBef>
            <a:spcAft>
              <a:spcPct val="35000"/>
            </a:spcAft>
            <a:buNone/>
          </a:pPr>
          <a:r>
            <a:rPr lang="zh-CN" sz="1400" b="0" i="0" kern="1200" dirty="0">
              <a:effectLst/>
              <a:latin typeface="Microsoft YaHei Light" panose="020B0503020204020204" pitchFamily="34" charset="-122"/>
              <a:ea typeface="Microsoft YaHei Light" panose="020B0503020204020204" pitchFamily="34" charset="-122"/>
            </a:rPr>
            <a:t>董一凡</a:t>
          </a:r>
          <a:endParaRPr lang="zh-CN" altLang="en-US" sz="1400" kern="1200" dirty="0"/>
        </a:p>
      </dsp:txBody>
      <dsp:txXfrm>
        <a:off x="5536976" y="3347959"/>
        <a:ext cx="776971" cy="388485"/>
      </dsp:txXfrm>
    </dsp:sp>
    <dsp:sp modelId="{F63EFC1D-5022-7047-85D7-31E8C03E7670}">
      <dsp:nvSpPr>
        <dsp:cNvPr id="0" name=""/>
        <dsp:cNvSpPr/>
      </dsp:nvSpPr>
      <dsp:spPr>
        <a:xfrm>
          <a:off x="5536976" y="3899609"/>
          <a:ext cx="776971" cy="388485"/>
        </a:xfrm>
        <a:prstGeom prst="rect">
          <a:avLst/>
        </a:prstGeom>
        <a:solidFill>
          <a:schemeClr val="lt1">
            <a:hueOff val="0"/>
            <a:satOff val="0"/>
            <a:lumOff val="0"/>
            <a:alphaOff val="0"/>
          </a:schemeClr>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b="0" i="0" kern="1200" dirty="0">
              <a:effectLst/>
              <a:latin typeface="Microsoft YaHei Light" panose="020B0503020204020204" pitchFamily="34" charset="-122"/>
              <a:ea typeface="Microsoft YaHei Light" panose="020B0503020204020204" pitchFamily="34" charset="-122"/>
            </a:rPr>
            <a:t>王慎强</a:t>
          </a:r>
          <a:endParaRPr lang="zh-CN" altLang="en-US" sz="1400" b="0" i="0" kern="12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dsp:txBody>
      <dsp:txXfrm>
        <a:off x="5536976" y="3899609"/>
        <a:ext cx="776971" cy="388485"/>
      </dsp:txXfrm>
    </dsp:sp>
    <dsp:sp modelId="{DACCCE3E-E855-486B-A682-290CB7622295}">
      <dsp:nvSpPr>
        <dsp:cNvPr id="0" name=""/>
        <dsp:cNvSpPr/>
      </dsp:nvSpPr>
      <dsp:spPr>
        <a:xfrm>
          <a:off x="1321496" y="1919412"/>
          <a:ext cx="1951309" cy="713733"/>
        </a:xfrm>
        <a:prstGeom prst="rect">
          <a:avLst/>
        </a:prstGeom>
        <a:solidFill>
          <a:schemeClr val="lt1">
            <a:hueOff val="0"/>
            <a:satOff val="0"/>
            <a:lumOff val="0"/>
            <a:alphaOff val="0"/>
          </a:schemeClr>
        </a:solidFill>
        <a:ln w="31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技术负责人</a:t>
          </a:r>
          <a:endParaRPr lang="en-US" altLang="zh-CN" sz="1400" kern="1200" dirty="0"/>
        </a:p>
        <a:p>
          <a:pPr marL="0" lvl="0" indent="0" algn="ctr" defTabSz="622300">
            <a:lnSpc>
              <a:spcPct val="90000"/>
            </a:lnSpc>
            <a:spcBef>
              <a:spcPct val="0"/>
            </a:spcBef>
            <a:spcAft>
              <a:spcPct val="35000"/>
            </a:spcAft>
            <a:buNone/>
          </a:pPr>
          <a:r>
            <a:rPr lang="zh-CN" altLang="en-US" sz="1400" kern="1200" dirty="0"/>
            <a:t>（薛源海、俞晓明）</a:t>
          </a:r>
        </a:p>
      </dsp:txBody>
      <dsp:txXfrm>
        <a:off x="1321496" y="1919412"/>
        <a:ext cx="1951309" cy="713733"/>
      </dsp:txXfrm>
    </dsp:sp>
  </dsp:spTree>
</dsp:drawing>
</file>

<file path=ppt/diagrams/layout1.xml><?xml version="1.0" encoding="utf-8"?>
<dgm:layoutDef xmlns:dgm="http://schemas.openxmlformats.org/drawingml/2006/diagram" xmlns:a="http://schemas.openxmlformats.org/drawingml/2006/main" uniqueId="urn:microsoft.com/office/officeart/2009/3/layout/OpposingIdeas">
  <dgm:title val=""/>
  <dgm:desc val=""/>
  <dgm:catLst>
    <dgm:cat type="relationship" pri="3400"/>
  </dgm:catLst>
  <dgm:samp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Lst>
      <dgm:cxnLst>
        <dgm:cxn modelId="30" srcId="0" destId="10" srcOrd="0" destOrd="0"/>
        <dgm:cxn modelId="12" srcId="10" destId="11" srcOrd="0" destOrd="0"/>
        <dgm:cxn modelId="40" srcId="0" destId="20" srcOrd="1" destOrd="0"/>
        <dgm:cxn modelId="22" srcId="20" destId="21" srcOrd="0" destOrd="0"/>
      </dgm:cxnLst>
      <dgm:bg/>
      <dgm:whole/>
    </dgm:dataModel>
  </dgm:clrData>
  <dgm:layoutNode name="Name0">
    <dgm:varLst>
      <dgm:chMax val="2"/>
      <dgm:dir/>
      <dgm:animOne val="branch"/>
      <dgm:animLvl val="lvl"/>
      <dgm:resizeHandles val="exact"/>
    </dgm:varLst>
    <dgm:choose name="Name1">
      <dgm:if name="Name2" axis="ch" ptType="node" func="cnt" op="lte" val="1">
        <dgm:alg type="composite">
          <dgm:param type="ar" val="0.9928"/>
        </dgm:alg>
      </dgm:if>
      <dgm:else name="Name3">
        <dgm:alg type="composite">
          <dgm:param type="ar" val="1.6364"/>
        </dgm:alg>
      </dgm:else>
    </dgm:choose>
    <dgm:shape xmlns:r="http://schemas.openxmlformats.org/officeDocument/2006/relationships" r:blip="">
      <dgm:adjLst/>
    </dgm:shape>
    <dgm:choose name="Name4">
      <dgm:if name="Name5" func="var" arg="dir" op="equ" val="norm">
        <dgm:choose name="Name6">
          <dgm:if name="Name7"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2963"/>
              <dgm:constr type="t" for="ch" forName="ChildText1" refType="h" fact="0.2722"/>
              <dgm:constr type="w" for="ch" forName="ChildText1" refType="w" fact="0.6534"/>
              <dgm:constr type="h" for="ch" forName="ChildText1" refType="h" fact="0.6682"/>
              <dgm:constr type="l" for="ch" forName="Background" refType="w" fact="0.246"/>
              <dgm:constr type="t" for="ch" forName="Background" refType="h" fact="0.2125"/>
              <dgm:constr type="w" for="ch" forName="Background" refType="w" fact="0.754"/>
              <dgm:constr type="h" for="ch" forName="Background" refType="h" fact="0.7875"/>
              <dgm:constr type="l" for="ch" forName="ParentText1" refType="w" fact="0"/>
              <dgm:constr type="t" for="ch" forName="ParentText1" refType="h" fact="0"/>
              <dgm:constr type="w" for="ch" forName="ParentText1" refType="w" fact="0.234"/>
              <dgm:constr type="h" for="ch" forName="ParentText1" refType="h" fact="0.8713"/>
              <dgm:constr type="l" for="ch" forName="ParentShape1" refType="w" fact="0"/>
              <dgm:constr type="t" for="ch" forName="ParentShape1" refType="h" fact="0"/>
              <dgm:constr type="w" for="ch" forName="ParentShape1" refType="w" fact="0.234"/>
              <dgm:constr type="h" for="ch" forName="ParentShape1" refType="h" fact="0.8713"/>
            </dgm:constrLst>
          </dgm:if>
          <dgm:else name="Name8">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l" for="ch" forName="ChildText1" refType="w" fact="0.15"/>
              <dgm:constr type="t" for="ch" forName="ChildText1" refType="h" fact="0.22"/>
              <dgm:constr type="w" for="ch" forName="ChildText1" refType="w" fact="0.325"/>
              <dgm:constr type="h" for="ch" forName="ChildText1" refType="h" fact="0.56"/>
              <dgm:constr type="l" for="ch" forName="ChildText2" refType="w" fact="0.525"/>
              <dgm:constr type="t" for="ch" forName="ChildText2" refType="h" fact="0.22"/>
              <dgm:constr type="w" for="ch" forName="ChildText2" refType="w" fact="0.325"/>
              <dgm:constr type="h" for="ch" forName="ChildText2" refType="h" fact="0.56"/>
              <dgm:constr type="l" for="ch" forName="Background" refType="w" fact="0.125"/>
              <dgm:constr type="t" for="ch" forName="Background" refType="h" fact="0.17"/>
              <dgm:constr type="w" for="ch" forName="Background" refType="w" fact="0.75"/>
              <dgm:constr type="h" for="ch" forName="Background" refType="h" fact="0.66"/>
              <dgm:constr type="l" for="ch" forName="ParentText1" refType="w" fact="0"/>
              <dgm:constr type="t" for="ch" forName="ParentText1" refType="h" fact="0"/>
              <dgm:constr type="w" for="ch" forName="ParentText1" refType="w" fact="0.125"/>
              <dgm:constr type="h" for="ch" forName="ParentText1" refType="h" fact="0.72"/>
              <dgm:constr type="l" for="ch" forName="ParentShape1" refType="w" fact="0"/>
              <dgm:constr type="t" for="ch" forName="ParentShape1" refType="h" fact="0"/>
              <dgm:constr type="w" for="ch" forName="ParentShape1" refType="w" fact="0.125"/>
              <dgm:constr type="h" for="ch" forName="ParentShape1" refType="h" fact="0.72"/>
              <dgm:constr type="l" for="ch" forName="ParentText2" refType="w" fact="0.875"/>
              <dgm:constr type="t" for="ch" forName="ParentText2" refType="h" fact="0.28"/>
              <dgm:constr type="w" for="ch" forName="ParentText2" refType="w" fact="0.125"/>
              <dgm:constr type="h" for="ch" forName="ParentText2" refType="h" fact="0.72"/>
              <dgm:constr type="l" for="ch" forName="ParentShape2" refType="w" fact="0.875"/>
              <dgm:constr type="t" for="ch" forName="ParentShape2" refType="h" fact="0.28"/>
              <dgm:constr type="w" for="ch" forName="ParentShape2" refType="w" fact="0.125"/>
              <dgm:constr type="h" for="ch" forName="ParentShape2" refType="h" fact="0.72"/>
              <dgm:constr type="l" for="ch" forName="Divider" refType="w" fact="0.5"/>
              <dgm:constr type="t" for="ch" forName="Divider" refType="h" fact="0.24"/>
              <dgm:constr type="w" for="ch" forName="Divider" refType="w" fact="0.0001"/>
              <dgm:constr type="h" for="ch" forName="Divider" refType="h" fact="0.52"/>
            </dgm:constrLst>
          </dgm:else>
        </dgm:choose>
      </dgm:if>
      <dgm:else name="Name9">
        <dgm:choose name="Name10">
          <dgm:if name="Name11" axis="ch" ptType="node" func="cnt" op="lte" val="1">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2455"/>
              <dgm:constr type="t" for="ch" forName="ChildText1" refType="h" fact="0.2651"/>
              <dgm:constr type="w" for="ch" forName="ChildText1" refType="w" fact="0.5351"/>
              <dgm:constr type="h" for="ch" forName="ChildText1" refType="h" fact="0.56"/>
              <dgm:constr type="r" for="ch" forName="Background" refType="w" fact="-0.246"/>
              <dgm:constr type="t" for="ch" forName="Background" refType="h" fact="0.2125"/>
              <dgm:constr type="w" for="ch" forName="Background" refType="w" fact="0.754"/>
              <dgm:constr type="h" for="ch" forName="Background" refType="h" fact="0.7875"/>
              <dgm:constr type="r" for="ch" forName="ParentText1" refType="w" fact="0"/>
              <dgm:constr type="t" for="ch" forName="ParentText1" refType="h" fact="0"/>
              <dgm:constr type="w" for="ch" forName="ParentText1" refType="w" fact="0.234"/>
              <dgm:constr type="h" for="ch" forName="ParentText1" refType="h" fact="0.8713"/>
              <dgm:constr type="r" for="ch" forName="ParentShape1" refType="w" fact="0"/>
              <dgm:constr type="t" for="ch" forName="ParentShape1" refType="h" fact="0"/>
              <dgm:constr type="w" for="ch" forName="ParentShape1" refType="w" fact="0.234"/>
              <dgm:constr type="h" for="ch" forName="ParentShape1" refType="h" fact="0.8713"/>
            </dgm:constrLst>
          </dgm:if>
          <dgm:else name="Name12">
            <dgm:constrLst>
              <dgm:constr type="primFontSz" for="des" forName="ParentText1" op="equ" val="65"/>
              <dgm:constr type="primFontSz" for="des" forName="ParentText2" refType="primFontSz" refFor="des" refForName="ParentText1" op="equ"/>
              <dgm:constr type="primFontSz" for="des" forName="ChildText1" op="equ" val="65"/>
              <dgm:constr type="primFontSz" for="des" forName="ChildText2" refType="primFontSz" refFor="des" refForName="ChildText1" op="equ"/>
              <dgm:constr type="r" for="ch" forName="ChildText1" refType="w" fact="-0.15"/>
              <dgm:constr type="t" for="ch" forName="ChildText1" refType="h" fact="0.22"/>
              <dgm:constr type="w" for="ch" forName="ChildText1" refType="w" fact="0.325"/>
              <dgm:constr type="h" for="ch" forName="ChildText1" refType="h" fact="0.56"/>
              <dgm:constr type="r" for="ch" forName="ChildText2" refType="w" fact="-0.525"/>
              <dgm:constr type="t" for="ch" forName="ChildText2" refType="h" fact="0.22"/>
              <dgm:constr type="w" for="ch" forName="ChildText2" refType="w" fact="0.325"/>
              <dgm:constr type="h" for="ch" forName="ChildText2" refType="h" fact="0.56"/>
              <dgm:constr type="r" for="ch" forName="Background" refType="w" fact="-0.125"/>
              <dgm:constr type="t" for="ch" forName="Background" refType="h" fact="0.17"/>
              <dgm:constr type="w" for="ch" forName="Background" refType="w" fact="0.75"/>
              <dgm:constr type="h" for="ch" forName="Background" refType="h" fact="0.66"/>
              <dgm:constr type="r" for="ch" forName="ParentText1" refType="w" fact="0"/>
              <dgm:constr type="t" for="ch" forName="ParentText1" refType="h" fact="0"/>
              <dgm:constr type="w" for="ch" forName="ParentText1" refType="w" fact="0.125"/>
              <dgm:constr type="h" for="ch" forName="ParentText1" refType="h" fact="0.72"/>
              <dgm:constr type="r" for="ch" forName="ParentShape1" refType="w" fact="0"/>
              <dgm:constr type="t" for="ch" forName="ParentShape1" refType="h" fact="0"/>
              <dgm:constr type="w" for="ch" forName="ParentShape1" refType="w" fact="0.125"/>
              <dgm:constr type="h" for="ch" forName="ParentShape1" refType="h" fact="0.72"/>
              <dgm:constr type="r" for="ch" forName="ParentText2" refType="w" fact="-0.875"/>
              <dgm:constr type="t" for="ch" forName="ParentText2" refType="h" fact="0.28"/>
              <dgm:constr type="w" for="ch" forName="ParentText2" refType="w" fact="0.125"/>
              <dgm:constr type="h" for="ch" forName="ParentText2" refType="h" fact="0.72"/>
              <dgm:constr type="r" for="ch" forName="ParentShape2" refType="w" fact="-0.875"/>
              <dgm:constr type="t" for="ch" forName="ParentShape2" refType="h" fact="0.28"/>
              <dgm:constr type="w" for="ch" forName="ParentShape2" refType="w" fact="0.125"/>
              <dgm:constr type="h" for="ch" forName="ParentShape2" refType="h" fact="0.72"/>
              <dgm:constr type="r" for="ch" forName="Divider" refType="w" fact="-0.5"/>
              <dgm:constr type="t" for="ch" forName="Divider" refType="h" fact="0.24"/>
              <dgm:constr type="w" for="ch" forName="Divider" refType="w" fact="0.0001"/>
              <dgm:constr type="h" for="ch" forName="Divider" refType="h" fact="0.52"/>
            </dgm:constrLst>
          </dgm:else>
        </dgm:choose>
      </dgm:else>
    </dgm:choose>
    <dgm:choose name="Name13">
      <dgm:if name="Name14" axis="ch" ptType="node" func="cnt" op="gte" val="1">
        <dgm:layoutNode name="Background" styleLbl="node1">
          <dgm:alg type="sp"/>
          <dgm:choose name="Name15">
            <dgm:if name="Name16" func="var" arg="dir" op="equ" val="norm">
              <dgm:shape xmlns:r="http://schemas.openxmlformats.org/officeDocument/2006/relationships" type="round2DiagRect" r:blip="">
                <dgm:adjLst>
                  <dgm:adj idx="1" val="0"/>
                  <dgm:adj idx="2" val="0.1667"/>
                </dgm:adjLst>
              </dgm:shape>
            </dgm:if>
            <dgm:else name="Name17">
              <dgm:shape xmlns:r="http://schemas.openxmlformats.org/officeDocument/2006/relationships" type="round2DiagRect" r:blip="">
                <dgm:adjLst>
                  <dgm:adj idx="1" val="0.1667"/>
                  <dgm:adj idx="2" val="0"/>
                </dgm:adjLst>
              </dgm:shape>
            </dgm:else>
          </dgm:choose>
          <dgm:presOf/>
        </dgm:layoutNode>
        <dgm:choose name="Name18">
          <dgm:if name="Name19" axis="ch" ptType="node" func="cnt" op="gte" val="2">
            <dgm:layoutNode name="Divider" styleLbl="callout">
              <dgm:alg type="sp"/>
              <dgm:shape xmlns:r="http://schemas.openxmlformats.org/officeDocument/2006/relationships" type="line" r:blip="">
                <dgm:adjLst/>
              </dgm:shape>
              <dgm:presOf/>
            </dgm:layoutNode>
          </dgm:if>
          <dgm:else name="Name20"/>
        </dgm:choose>
        <dgm:layoutNode name="ChildText1"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21">
          <dgm:if name="Name22" axis="ch" ptType="node" func="cnt" op="gte" val="2">
            <dgm:layoutNode name="ChildText2" styleLbl="revTx">
              <dgm:varLst>
                <dgm:chMax val="0"/>
                <dgm:chPref val="0"/>
                <dgm:bulletEnabled val="1"/>
              </dgm:varLst>
              <dgm:alg type="tx">
                <dgm:param type="parTxLTRAlign" val="l"/>
                <dgm:param type="txAnchorVert" val="t"/>
              </dgm:alg>
              <dgm:shape xmlns:r="http://schemas.openxmlformats.org/officeDocument/2006/relationships" type="rect" r:blip="" hideGeom="1">
                <dgm:adjLst/>
              </dgm:shape>
              <dgm:presOf axis="ch des"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3"/>
        </dgm:choose>
        <dgm:layoutNode name="ParentText1" styleLbl="revTx">
          <dgm:varLst>
            <dgm:chMax val="1"/>
            <dgm:chPref val="1"/>
          </dgm:varLst>
          <dgm:choose name="Name24">
            <dgm:if name="Name25" func="var" arg="dir" op="equ" val="norm">
              <dgm:alg type="tx">
                <dgm:param type="parTxLTRAlign" val="r"/>
                <dgm:param type="shpTxLTRAlignCh" val="r"/>
                <dgm:param type="txAnchorVertCh" val="mid"/>
                <dgm:param type="autoTxRot" val="grav"/>
              </dgm:alg>
            </dgm:if>
            <dgm:else name="Name26">
              <dgm:alg type="tx">
                <dgm:param type="parTxLTRAlign" val="l"/>
                <dgm:param type="shpTxLTRAlignCh" val="r"/>
                <dgm:param type="txAnchorVertCh" val="mid"/>
                <dgm:param type="autoTxRot" val="grav"/>
              </dgm:alg>
            </dgm:else>
          </dgm:choose>
          <dgm:choose name="Name27">
            <dgm:if name="Name28" func="var" arg="dir" op="equ" val="norm">
              <dgm:shape xmlns:r="http://schemas.openxmlformats.org/officeDocument/2006/relationships" rot="-90" type="rightArrow" r:blip="" hideGeom="1">
                <dgm:adjLst>
                  <dgm:adj idx="1" val="0.4983"/>
                  <dgm:adj idx="2" val="0.6066"/>
                </dgm:adjLst>
              </dgm:shape>
            </dgm:if>
            <dgm:else name="Name29">
              <dgm:shape xmlns:r="http://schemas.openxmlformats.org/officeDocument/2006/relationships" rot="90" type="leftArrow" r:blip="" hideGeom="1">
                <dgm:adjLst>
                  <dgm:adj idx="1" val="0.4983"/>
                  <dgm:adj idx="2" val="0.6066"/>
                </dgm:adjLst>
              </dgm:shape>
            </dgm:else>
          </dgm:choos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1" styleLbl="alignImgPlace1">
          <dgm:varLst/>
          <dgm:alg type="sp"/>
          <dgm:presOf axis="ch self" ptType="node node" st="1 1" cnt="1 0"/>
          <dgm:choose name="Name30">
            <dgm:if name="Name31" func="var" arg="dir" op="equ" val="norm">
              <dgm:shape xmlns:r="http://schemas.openxmlformats.org/officeDocument/2006/relationships" rot="-90" type="rightArrow" r:blip="">
                <dgm:adjLst>
                  <dgm:adj idx="1" val="0.4983"/>
                  <dgm:adj idx="2" val="0.6066"/>
                </dgm:adjLst>
              </dgm:shape>
            </dgm:if>
            <dgm:else name="Name32">
              <dgm:shape xmlns:r="http://schemas.openxmlformats.org/officeDocument/2006/relationships" rot="90" type="leftArrow" r:blip="">
                <dgm:adjLst>
                  <dgm:adj idx="1" val="0.4983"/>
                  <dgm:adj idx="2" val="0.6066"/>
                </dgm:adjLst>
              </dgm:shape>
            </dgm:else>
          </dgm:choose>
        </dgm:layoutNode>
        <dgm:choose name="Name33">
          <dgm:if name="Name34" axis="ch" ptType="node" func="cnt" op="gte" val="2">
            <dgm:layoutNode name="ParentText2" styleLbl="revTx">
              <dgm:varLst>
                <dgm:chMax val="1"/>
                <dgm:chPref val="1"/>
              </dgm:varLst>
              <dgm:choose name="Name35">
                <dgm:if name="Name36" func="var" arg="dir" op="equ" val="norm">
                  <dgm:alg type="tx">
                    <dgm:param type="parTxLTRAlign" val="r"/>
                    <dgm:param type="shpTxLTRAlignCh" val="r"/>
                    <dgm:param type="txAnchorVertCh" val="mid"/>
                    <dgm:param type="autoTxRot" val="grav"/>
                  </dgm:alg>
                </dgm:if>
                <dgm:else name="Name37">
                  <dgm:alg type="tx">
                    <dgm:param type="parTxLTRAlign" val="l"/>
                    <dgm:param type="shpTxLTRAlignCh" val="r"/>
                    <dgm:param type="txAnchorVertCh" val="mid"/>
                    <dgm:param type="autoTxRot" val="grav"/>
                  </dgm:alg>
                </dgm:else>
              </dgm:choose>
              <dgm:choose name="Name38">
                <dgm:if name="Name39" func="var" arg="dir" op="equ" val="norm">
                  <dgm:shape xmlns:r="http://schemas.openxmlformats.org/officeDocument/2006/relationships" rot="90" type="rightArrow" r:blip="" hideGeom="1">
                    <dgm:adjLst>
                      <dgm:adj idx="1" val="0.4983"/>
                      <dgm:adj idx="2" val="0.6066"/>
                    </dgm:adjLst>
                  </dgm:shape>
                </dgm:if>
                <dgm:else name="Name40">
                  <dgm:shape xmlns:r="http://schemas.openxmlformats.org/officeDocument/2006/relationships" rot="-90" type="leftArrow" r:blip="" hideGeom="1">
                    <dgm:adjLst>
                      <dgm:adj idx="1" val="0.4983"/>
                      <dgm:adj idx="2" val="0.6066"/>
                    </dgm:adjLst>
                  </dgm:shape>
                </dgm:else>
              </dgm:choos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Shape2" styleLbl="alignImgPlace1">
              <dgm:varLst/>
              <dgm:alg type="sp"/>
              <dgm:choose name="Name41">
                <dgm:if name="Name42" func="var" arg="dir" op="equ" val="norm">
                  <dgm:shape xmlns:r="http://schemas.openxmlformats.org/officeDocument/2006/relationships" rot="90" type="rightArrow" r:blip="">
                    <dgm:adjLst>
                      <dgm:adj idx="1" val="0.4983"/>
                      <dgm:adj idx="2" val="0.6066"/>
                    </dgm:adjLst>
                  </dgm:shape>
                </dgm:if>
                <dgm:else name="Name43">
                  <dgm:shape xmlns:r="http://schemas.openxmlformats.org/officeDocument/2006/relationships" rot="-90" type="leftArrow" r:blip="">
                    <dgm:adjLst>
                      <dgm:adj idx="1" val="0.4983"/>
                      <dgm:adj idx="2" val="0.6066"/>
                    </dgm:adjLst>
                  </dgm:shape>
                </dgm:else>
              </dgm:choose>
              <dgm:presOf axis="ch self" ptType="node node" st="2 1" cnt="1 0"/>
            </dgm:layoutNode>
          </dgm:if>
          <dgm:else name="Name44"/>
        </dgm:choose>
      </dgm:if>
      <dgm:else name="Name45"/>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C96BF60-22C9-4F32-8365-A91E0354EFF2}" type="datetimeFigureOut">
              <a:rPr lang="zh-CN" altLang="en-US" smtClean="0"/>
              <a:t>2025/8/24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E722DA-5114-4EF5-94C2-29D607558A12}" type="slidenum">
              <a:rPr lang="zh-CN" altLang="en-US" smtClean="0"/>
              <a:t>‹#›</a:t>
            </a:fld>
            <a:endParaRPr lang="zh-CN" altLang="en-US"/>
          </a:p>
        </p:txBody>
      </p:sp>
    </p:spTree>
    <p:extLst>
      <p:ext uri="{BB962C8B-B14F-4D97-AF65-F5344CB8AC3E}">
        <p14:creationId xmlns:p14="http://schemas.microsoft.com/office/powerpoint/2010/main" val="3866406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5D2440-2207-4D79-9A17-684F2DC3BCF7}" type="datetimeFigureOut">
              <a:rPr lang="zh-CN" altLang="en-US" smtClean="0"/>
              <a:t>2025/8/24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3EB5CB-6C59-4EA4-BE41-A6A10AEFB90B}" type="slidenum">
              <a:rPr lang="zh-CN" altLang="en-US" smtClean="0"/>
              <a:t>‹#›</a:t>
            </a:fld>
            <a:endParaRPr lang="zh-CN" altLang="en-US"/>
          </a:p>
        </p:txBody>
      </p:sp>
    </p:spTree>
    <p:extLst>
      <p:ext uri="{BB962C8B-B14F-4D97-AF65-F5344CB8AC3E}">
        <p14:creationId xmlns:p14="http://schemas.microsoft.com/office/powerpoint/2010/main" val="1478784689"/>
      </p:ext>
    </p:extLst>
  </p:cSld>
  <p:clrMap bg1="lt1" tx1="dk1" bg2="lt2" tx2="dk2" accent1="accent1" accent2="accent2" accent3="accent3" accent4="accent4" accent5="accent5" accent6="accent6" hlink="hlink" folHlink="folHlink"/>
  <p:notesStyle>
    <a:lvl1pPr marL="0" algn="l" defTabSz="1290185" rtl="0" eaLnBrk="1" latinLnBrk="0" hangingPunct="1">
      <a:defRPr sz="1600" kern="1200">
        <a:solidFill>
          <a:schemeClr val="tx1"/>
        </a:solidFill>
        <a:latin typeface="+mn-lt"/>
        <a:ea typeface="+mn-ea"/>
        <a:cs typeface="+mn-cs"/>
      </a:defRPr>
    </a:lvl1pPr>
    <a:lvl2pPr marL="645093" algn="l" defTabSz="1290185" rtl="0" eaLnBrk="1" latinLnBrk="0" hangingPunct="1">
      <a:defRPr sz="1600" kern="1200">
        <a:solidFill>
          <a:schemeClr val="tx1"/>
        </a:solidFill>
        <a:latin typeface="+mn-lt"/>
        <a:ea typeface="+mn-ea"/>
        <a:cs typeface="+mn-cs"/>
      </a:defRPr>
    </a:lvl2pPr>
    <a:lvl3pPr marL="1290185" algn="l" defTabSz="1290185" rtl="0" eaLnBrk="1" latinLnBrk="0" hangingPunct="1">
      <a:defRPr sz="1600" kern="1200">
        <a:solidFill>
          <a:schemeClr val="tx1"/>
        </a:solidFill>
        <a:latin typeface="+mn-lt"/>
        <a:ea typeface="+mn-ea"/>
        <a:cs typeface="+mn-cs"/>
      </a:defRPr>
    </a:lvl3pPr>
    <a:lvl4pPr marL="1935278" algn="l" defTabSz="1290185" rtl="0" eaLnBrk="1" latinLnBrk="0" hangingPunct="1">
      <a:defRPr sz="1600" kern="1200">
        <a:solidFill>
          <a:schemeClr val="tx1"/>
        </a:solidFill>
        <a:latin typeface="+mn-lt"/>
        <a:ea typeface="+mn-ea"/>
        <a:cs typeface="+mn-cs"/>
      </a:defRPr>
    </a:lvl4pPr>
    <a:lvl5pPr marL="2580370" algn="l" defTabSz="1290185" rtl="0" eaLnBrk="1" latinLnBrk="0" hangingPunct="1">
      <a:defRPr sz="1600" kern="1200">
        <a:solidFill>
          <a:schemeClr val="tx1"/>
        </a:solidFill>
        <a:latin typeface="+mn-lt"/>
        <a:ea typeface="+mn-ea"/>
        <a:cs typeface="+mn-cs"/>
      </a:defRPr>
    </a:lvl5pPr>
    <a:lvl6pPr marL="3225463" algn="l" defTabSz="1290185" rtl="0" eaLnBrk="1" latinLnBrk="0" hangingPunct="1">
      <a:defRPr sz="1600" kern="1200">
        <a:solidFill>
          <a:schemeClr val="tx1"/>
        </a:solidFill>
        <a:latin typeface="+mn-lt"/>
        <a:ea typeface="+mn-ea"/>
        <a:cs typeface="+mn-cs"/>
      </a:defRPr>
    </a:lvl6pPr>
    <a:lvl7pPr marL="3870555" algn="l" defTabSz="1290185" rtl="0" eaLnBrk="1" latinLnBrk="0" hangingPunct="1">
      <a:defRPr sz="1600" kern="1200">
        <a:solidFill>
          <a:schemeClr val="tx1"/>
        </a:solidFill>
        <a:latin typeface="+mn-lt"/>
        <a:ea typeface="+mn-ea"/>
        <a:cs typeface="+mn-cs"/>
      </a:defRPr>
    </a:lvl7pPr>
    <a:lvl8pPr marL="4515647" algn="l" defTabSz="1290185" rtl="0" eaLnBrk="1" latinLnBrk="0" hangingPunct="1">
      <a:defRPr sz="1600" kern="1200">
        <a:solidFill>
          <a:schemeClr val="tx1"/>
        </a:solidFill>
        <a:latin typeface="+mn-lt"/>
        <a:ea typeface="+mn-ea"/>
        <a:cs typeface="+mn-cs"/>
      </a:defRPr>
    </a:lvl8pPr>
    <a:lvl9pPr marL="5160739" algn="l" defTabSz="129018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积累了一定的成果。但是当下也存在一些瓶颈。</a:t>
            </a:r>
          </a:p>
        </p:txBody>
      </p:sp>
      <p:sp>
        <p:nvSpPr>
          <p:cNvPr id="4" name="灯片编号占位符 3"/>
          <p:cNvSpPr>
            <a:spLocks noGrp="1"/>
          </p:cNvSpPr>
          <p:nvPr>
            <p:ph type="sldNum" sz="quarter" idx="5"/>
          </p:nvPr>
        </p:nvSpPr>
        <p:spPr/>
        <p:txBody>
          <a:bodyPr/>
          <a:lstStyle/>
          <a:p>
            <a:fld id="{EF3EB5CB-6C59-4EA4-BE41-A6A10AEFB90B}" type="slidenum">
              <a:rPr lang="zh-CN" altLang="en-US" smtClean="0"/>
              <a:t>2</a:t>
            </a:fld>
            <a:endParaRPr lang="zh-CN" altLang="en-US"/>
          </a:p>
        </p:txBody>
      </p:sp>
    </p:spTree>
    <p:extLst>
      <p:ext uri="{BB962C8B-B14F-4D97-AF65-F5344CB8AC3E}">
        <p14:creationId xmlns:p14="http://schemas.microsoft.com/office/powerpoint/2010/main" val="3459895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虽然前面积累了一定的成果。但是随着以大模型为代表的</a:t>
            </a:r>
            <a:r>
              <a:rPr lang="en-US" altLang="zh-CN" dirty="0"/>
              <a:t>ai</a:t>
            </a:r>
            <a:r>
              <a:rPr lang="zh-CN" altLang="en-US" dirty="0"/>
              <a:t>技术的不断的发展，大国摩擦和技术竞争日益剧烈，咱们也面临国内外技术、政治形势带来的挑战。</a:t>
            </a:r>
          </a:p>
          <a:p>
            <a:pPr marL="0" marR="0" lvl="0" indent="0" algn="l" defTabSz="1290185" rtl="0" eaLnBrk="1" fontAlgn="auto" latinLnBrk="0" hangingPunct="1">
              <a:lnSpc>
                <a:spcPct val="100000"/>
              </a:lnSpc>
              <a:spcBef>
                <a:spcPts val="0"/>
              </a:spcBef>
              <a:spcAft>
                <a:spcPts val="0"/>
              </a:spcAft>
              <a:buClrTx/>
              <a:buSzTx/>
              <a:buFontTx/>
              <a:buNone/>
              <a:tabLst/>
              <a:defRPr/>
            </a:pPr>
            <a:endParaRPr lang="en-US" altLang="zh-CN" sz="1600" dirty="0">
              <a:latin typeface="微软雅黑" panose="020B0503020204020204" pitchFamily="34" charset="-122"/>
              <a:ea typeface="微软雅黑" panose="020B0503020204020204" pitchFamily="34" charset="-122"/>
              <a:cs typeface="+mn-ea"/>
              <a:sym typeface="汉仪旗黑-55简" pitchFamily="18" charset="-122"/>
            </a:endParaRPr>
          </a:p>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sz="1600" dirty="0">
                <a:latin typeface="微软雅黑" panose="020B0503020204020204" pitchFamily="34" charset="-122"/>
                <a:ea typeface="微软雅黑" panose="020B0503020204020204" pitchFamily="34" charset="-122"/>
                <a:cs typeface="+mn-ea"/>
                <a:sym typeface="汉仪旗黑-55简" pitchFamily="18" charset="-122"/>
              </a:rPr>
              <a:t>首先是延续开源初衷，建设一个活跃的软件系统生态的需求。</a:t>
            </a:r>
            <a:endParaRPr lang="en-US" altLang="zh-CN" sz="1600" dirty="0">
              <a:latin typeface="微软雅黑" panose="020B0503020204020204" pitchFamily="34" charset="-122"/>
              <a:ea typeface="微软雅黑" panose="020B0503020204020204" pitchFamily="34" charset="-122"/>
              <a:cs typeface="+mn-ea"/>
              <a:sym typeface="汉仪旗黑-55简" pitchFamily="18" charset="-122"/>
            </a:endParaRPr>
          </a:p>
          <a:p>
            <a:pPr marL="0" marR="0" lvl="0" indent="0" algn="l" defTabSz="1290185" rtl="0" eaLnBrk="1" fontAlgn="auto" latinLnBrk="0" hangingPunct="1">
              <a:lnSpc>
                <a:spcPct val="100000"/>
              </a:lnSpc>
              <a:spcBef>
                <a:spcPts val="0"/>
              </a:spcBef>
              <a:spcAft>
                <a:spcPts val="0"/>
              </a:spcAft>
              <a:buClrTx/>
              <a:buSzTx/>
              <a:buFontTx/>
              <a:buNone/>
              <a:tabLst/>
              <a:defRPr/>
            </a:pPr>
            <a:r>
              <a:rPr lang="en-US" altLang="zh-CN" sz="1600" dirty="0">
                <a:latin typeface="微软雅黑" panose="020B0503020204020204" pitchFamily="34" charset="-122"/>
                <a:ea typeface="微软雅黑" panose="020B0503020204020204" pitchFamily="34" charset="-122"/>
                <a:cs typeface="+mn-ea"/>
                <a:sym typeface="汉仪旗黑-55简" pitchFamily="18" charset="-122"/>
              </a:rPr>
              <a:t>AI·OS</a:t>
            </a:r>
            <a:r>
              <a:rPr lang="zh-CN" altLang="en-US" sz="1600" dirty="0">
                <a:latin typeface="微软雅黑" panose="020B0503020204020204" pitchFamily="34" charset="-122"/>
                <a:ea typeface="微软雅黑" panose="020B0503020204020204" pitchFamily="34" charset="-122"/>
                <a:cs typeface="+mn-ea"/>
                <a:sym typeface="汉仪旗黑-55简" pitchFamily="18" charset="-122"/>
              </a:rPr>
              <a:t>大部分已开源，且在业界有较多应用案例，但都局限在技术实力相对较强的公司，系统在使用、部署等方面</a:t>
            </a:r>
            <a:r>
              <a:rPr lang="zh-CN" altLang="en-US" sz="1600" b="1" dirty="0">
                <a:latin typeface="微软雅黑" panose="020B0503020204020204" pitchFamily="34" charset="-122"/>
                <a:ea typeface="微软雅黑" panose="020B0503020204020204" pitchFamily="34" charset="-122"/>
                <a:cs typeface="+mn-ea"/>
                <a:sym typeface="汉仪旗黑-55简" pitchFamily="18" charset="-122"/>
              </a:rPr>
              <a:t>门槛较高</a:t>
            </a:r>
          </a:p>
          <a:p>
            <a:r>
              <a:rPr lang="zh-CN" altLang="en-US" dirty="0"/>
              <a:t>其次，随着大模型和智能体技术的发展，涌现了一批新兴的业务场景，</a:t>
            </a:r>
            <a:r>
              <a:rPr lang="en-US" altLang="zh-CN" dirty="0"/>
              <a:t>AIOS</a:t>
            </a:r>
            <a:r>
              <a:rPr lang="zh-CN" altLang="en-US" dirty="0"/>
              <a:t>在实时记忆、知识图谱和</a:t>
            </a:r>
            <a:r>
              <a:rPr lang="en-US" altLang="zh-CN" dirty="0"/>
              <a:t>RAG</a:t>
            </a:r>
            <a:r>
              <a:rPr lang="zh-CN" altLang="en-US" dirty="0"/>
              <a:t>等场景下有着更多的功能和性能诉求，</a:t>
            </a:r>
            <a:r>
              <a:rPr lang="zh-CN" altLang="en-US" sz="1600" dirty="0">
                <a:latin typeface="微软雅黑" panose="020B0503020204020204" pitchFamily="34" charset="-122"/>
                <a:ea typeface="微软雅黑" panose="020B0503020204020204" pitchFamily="34" charset="-122"/>
                <a:cs typeface="+mn-ea"/>
                <a:sym typeface="汉仪旗黑-55简" pitchFamily="18" charset="-122"/>
              </a:rPr>
              <a:t>亟需深度适配和完善</a:t>
            </a:r>
            <a:r>
              <a:rPr lang="zh-CN" altLang="en-US" dirty="0"/>
              <a:t>。</a:t>
            </a:r>
            <a:endParaRPr lang="en-US" altLang="zh-CN" dirty="0"/>
          </a:p>
          <a:p>
            <a:r>
              <a:rPr lang="zh-CN" altLang="en-US" dirty="0"/>
              <a:t>最后，国际技术竞争日益剧烈， 供应链的安全可控是国内开展智能系统研发的重要一环，。海外芯片一直受到强力的政治监管，对系统的广泛应用和长远发展也行成了较强阻力，诸多企业均面临国产可控的战略调整。</a:t>
            </a:r>
          </a:p>
        </p:txBody>
      </p:sp>
      <p:sp>
        <p:nvSpPr>
          <p:cNvPr id="4" name="灯片编号占位符 3"/>
          <p:cNvSpPr>
            <a:spLocks noGrp="1"/>
          </p:cNvSpPr>
          <p:nvPr>
            <p:ph type="sldNum" sz="quarter" idx="5"/>
          </p:nvPr>
        </p:nvSpPr>
        <p:spPr/>
        <p:txBody>
          <a:bodyPr/>
          <a:lstStyle/>
          <a:p>
            <a:fld id="{EF3EB5CB-6C59-4EA4-BE41-A6A10AEFB90B}" type="slidenum">
              <a:rPr lang="zh-CN" altLang="en-US" smtClean="0"/>
              <a:t>3</a:t>
            </a:fld>
            <a:endParaRPr lang="zh-CN" altLang="en-US"/>
          </a:p>
        </p:txBody>
      </p:sp>
    </p:spTree>
    <p:extLst>
      <p:ext uri="{BB962C8B-B14F-4D97-AF65-F5344CB8AC3E}">
        <p14:creationId xmlns:p14="http://schemas.microsoft.com/office/powerpoint/2010/main" val="32075329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20000"/>
              </a:lnSpc>
              <a:spcBef>
                <a:spcPts val="1200"/>
              </a:spcBef>
            </a:pPr>
            <a:r>
              <a:rPr lang="zh-CN" altLang="en-US" sz="1600" dirty="0">
                <a:latin typeface="汉仪旗黑-55简" pitchFamily="18" charset="-122"/>
                <a:ea typeface="汉仪旗黑-55简" pitchFamily="18" charset="-122"/>
                <a:cs typeface="+mn-ea"/>
                <a:sym typeface="汉仪旗黑-55简" pitchFamily="18" charset="-122"/>
              </a:rPr>
              <a:t>为了满足上述的发展需求，我们确立了如下的三个目标，</a:t>
            </a:r>
            <a:endParaRPr lang="en-US" altLang="zh-CN" sz="1600" dirty="0">
              <a:latin typeface="汉仪旗黑-55简" pitchFamily="18" charset="-122"/>
              <a:ea typeface="汉仪旗黑-55简" pitchFamily="18" charset="-122"/>
              <a:cs typeface="+mn-ea"/>
              <a:sym typeface="汉仪旗黑-55简" pitchFamily="18" charset="-122"/>
            </a:endParaRPr>
          </a:p>
          <a:p>
            <a:pPr>
              <a:lnSpc>
                <a:spcPct val="120000"/>
              </a:lnSpc>
              <a:spcBef>
                <a:spcPts val="1200"/>
              </a:spcBef>
            </a:pPr>
            <a:endParaRPr lang="en-US" altLang="zh-CN" sz="1600" dirty="0">
              <a:latin typeface="汉仪旗黑-55简" pitchFamily="18" charset="-122"/>
              <a:ea typeface="汉仪旗黑-55简" pitchFamily="18" charset="-122"/>
              <a:cs typeface="+mn-ea"/>
              <a:sym typeface="汉仪旗黑-55简" pitchFamily="18" charset="-122"/>
            </a:endParaRPr>
          </a:p>
          <a:p>
            <a:pPr>
              <a:lnSpc>
                <a:spcPct val="120000"/>
              </a:lnSpc>
              <a:spcBef>
                <a:spcPts val="1200"/>
              </a:spcBef>
            </a:pPr>
            <a:r>
              <a:rPr lang="zh-CN" altLang="en-US" sz="1600" dirty="0">
                <a:latin typeface="汉仪旗黑-55简" pitchFamily="18" charset="-122"/>
                <a:ea typeface="汉仪旗黑-55简" pitchFamily="18" charset="-122"/>
                <a:cs typeface="+mn-ea"/>
                <a:sym typeface="汉仪旗黑-55简" pitchFamily="18" charset="-122"/>
              </a:rPr>
              <a:t>技术方面， 适配国产芯片，协助完成图引擎开源，聚焦智能体实时交互和动态学习场景的技术突破，实现国产硬件适配与智能引擎效能优化。</a:t>
            </a:r>
            <a:endParaRPr lang="en-US" altLang="zh-CN" sz="1600" dirty="0">
              <a:latin typeface="汉仪旗黑-55简" pitchFamily="18" charset="-122"/>
              <a:ea typeface="汉仪旗黑-55简" pitchFamily="18" charset="-122"/>
              <a:cs typeface="+mn-ea"/>
              <a:sym typeface="汉仪旗黑-55简" pitchFamily="18" charset="-122"/>
            </a:endParaRPr>
          </a:p>
          <a:p>
            <a:pPr>
              <a:lnSpc>
                <a:spcPct val="120000"/>
              </a:lnSpc>
              <a:spcBef>
                <a:spcPts val="1200"/>
              </a:spcBef>
            </a:pPr>
            <a:r>
              <a:rPr lang="zh-CN" altLang="en-US" sz="1600" dirty="0">
                <a:latin typeface="汉仪旗黑-55简" pitchFamily="18" charset="-122"/>
                <a:ea typeface="汉仪旗黑-55简" pitchFamily="18" charset="-122"/>
                <a:cs typeface="+mn-ea"/>
                <a:sym typeface="汉仪旗黑-55简" pitchFamily="18" charset="-122"/>
              </a:rPr>
              <a:t>生态建设方面，优化用户体验，在高校和社区进行推广和教育，构建典型的场景应用，实现高质量开源社区建设与影响力提升。</a:t>
            </a:r>
            <a:endParaRPr lang="en-US" altLang="zh-CN" sz="1600" dirty="0">
              <a:latin typeface="汉仪旗黑-55简" pitchFamily="18" charset="-122"/>
              <a:ea typeface="汉仪旗黑-55简" pitchFamily="18" charset="-122"/>
              <a:cs typeface="+mn-ea"/>
              <a:sym typeface="汉仪旗黑-55简" pitchFamily="18" charset="-122"/>
            </a:endParaRPr>
          </a:p>
          <a:p>
            <a:pPr>
              <a:lnSpc>
                <a:spcPct val="120000"/>
              </a:lnSpc>
              <a:spcBef>
                <a:spcPts val="1200"/>
              </a:spcBef>
            </a:pPr>
            <a:r>
              <a:rPr lang="zh-CN" altLang="en-US" sz="1600" dirty="0">
                <a:latin typeface="汉仪旗黑-55简" pitchFamily="18" charset="-122"/>
                <a:ea typeface="汉仪旗黑-55简" pitchFamily="18" charset="-122"/>
                <a:cs typeface="+mn-ea"/>
                <a:sym typeface="汉仪旗黑-55简" pitchFamily="18" charset="-122"/>
              </a:rPr>
              <a:t>学术方面，计划基于前期研究成果和技术成果，联合</a:t>
            </a:r>
            <a:r>
              <a:rPr kumimoji="1" lang="zh-CN" altLang="en-US" sz="1600" dirty="0"/>
              <a:t>申报国家级或省级别科技创新项目，并发表</a:t>
            </a:r>
            <a:r>
              <a:rPr kumimoji="1" lang="en-US" altLang="zh-CN" sz="1600" dirty="0"/>
              <a:t>CCF-A</a:t>
            </a:r>
            <a:r>
              <a:rPr kumimoji="1" lang="zh-CN" altLang="en-US" sz="1600" dirty="0"/>
              <a:t>类会议论文或者期刊论文。</a:t>
            </a:r>
            <a:endParaRPr kumimoji="1" lang="en-US" altLang="zh-CN" sz="1600" dirty="0"/>
          </a:p>
          <a:p>
            <a:pPr>
              <a:lnSpc>
                <a:spcPct val="120000"/>
              </a:lnSpc>
              <a:spcBef>
                <a:spcPts val="1200"/>
              </a:spcBef>
            </a:pPr>
            <a:endParaRPr kumimoji="1" lang="en-US" altLang="zh-CN" sz="1600" dirty="0">
              <a:latin typeface="汉仪旗黑-55简" pitchFamily="18" charset="-122"/>
              <a:ea typeface="汉仪旗黑-55简" pitchFamily="18" charset="-122"/>
              <a:cs typeface="+mn-ea"/>
              <a:sym typeface="汉仪旗黑-55简" pitchFamily="18" charset="-122"/>
            </a:endParaRPr>
          </a:p>
          <a:p>
            <a:pPr marL="0" marR="0" indent="0" algn="l" defTabSz="1290185" rtl="0" eaLnBrk="1" fontAlgn="auto" latinLnBrk="0" hangingPunct="1">
              <a:lnSpc>
                <a:spcPct val="120000"/>
              </a:lnSpc>
              <a:spcBef>
                <a:spcPts val="1200"/>
              </a:spcBef>
              <a:spcAft>
                <a:spcPts val="0"/>
              </a:spcAft>
              <a:buClrTx/>
              <a:buSzTx/>
              <a:buFontTx/>
              <a:buNone/>
              <a:tabLst/>
              <a:defRPr/>
            </a:pPr>
            <a:r>
              <a:rPr lang="zh-CN" altLang="en-US" sz="1600" dirty="0">
                <a:latin typeface="汉仪旗黑-55简" pitchFamily="18" charset="-122"/>
                <a:ea typeface="汉仪旗黑-55简" pitchFamily="18" charset="-122"/>
                <a:cs typeface="+mn-ea"/>
                <a:sym typeface="汉仪旗黑-55简" pitchFamily="18" charset="-122"/>
              </a:rPr>
              <a:t>期望本项目的实施可以实现硬件国产适配与智能引擎效能优化的协同创新，构建面向智能体场景的高效技术底座。</a:t>
            </a:r>
          </a:p>
        </p:txBody>
      </p:sp>
      <p:sp>
        <p:nvSpPr>
          <p:cNvPr id="4" name="灯片编号占位符 3"/>
          <p:cNvSpPr>
            <a:spLocks noGrp="1"/>
          </p:cNvSpPr>
          <p:nvPr>
            <p:ph type="sldNum" sz="quarter" idx="5"/>
          </p:nvPr>
        </p:nvSpPr>
        <p:spPr/>
        <p:txBody>
          <a:bodyPr/>
          <a:lstStyle/>
          <a:p>
            <a:fld id="{EF3EB5CB-6C59-4EA4-BE41-A6A10AEFB90B}" type="slidenum">
              <a:rPr lang="zh-CN" altLang="en-US" smtClean="0"/>
              <a:t>4</a:t>
            </a:fld>
            <a:endParaRPr lang="zh-CN" altLang="en-US"/>
          </a:p>
        </p:txBody>
      </p:sp>
    </p:spTree>
    <p:extLst>
      <p:ext uri="{BB962C8B-B14F-4D97-AF65-F5344CB8AC3E}">
        <p14:creationId xmlns:p14="http://schemas.microsoft.com/office/powerpoint/2010/main" val="886999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p>
        </p:txBody>
      </p:sp>
      <p:sp>
        <p:nvSpPr>
          <p:cNvPr id="4" name="灯片编号占位符 3"/>
          <p:cNvSpPr>
            <a:spLocks noGrp="1"/>
          </p:cNvSpPr>
          <p:nvPr>
            <p:ph type="sldNum" sz="quarter" idx="5"/>
          </p:nvPr>
        </p:nvSpPr>
        <p:spPr/>
        <p:txBody>
          <a:bodyPr/>
          <a:lstStyle/>
          <a:p>
            <a:fld id="{EF3EB5CB-6C59-4EA4-BE41-A6A10AEFB90B}" type="slidenum">
              <a:rPr lang="zh-CN" altLang="en-US" smtClean="0"/>
              <a:t>5</a:t>
            </a:fld>
            <a:endParaRPr lang="zh-CN" altLang="en-US"/>
          </a:p>
        </p:txBody>
      </p:sp>
    </p:spTree>
    <p:extLst>
      <p:ext uri="{BB962C8B-B14F-4D97-AF65-F5344CB8AC3E}">
        <p14:creationId xmlns:p14="http://schemas.microsoft.com/office/powerpoint/2010/main" val="2930896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宋体" panose="02010600030101010101" pitchFamily="2" charset="-122"/>
                <a:cs typeface="Times New Roman" panose="02020603050405020304" pitchFamily="18" charset="0"/>
              </a:rPr>
              <a:t>昇腾</a:t>
            </a:r>
            <a:r>
              <a:rPr lang="en-US" altLang="zh-CN" sz="1800" dirty="0">
                <a:solidFill>
                  <a:srgbClr val="000000"/>
                </a:solidFill>
                <a:effectLst/>
                <a:ea typeface="宋体" panose="02010600030101010101" pitchFamily="2" charset="-122"/>
                <a:cs typeface="Times New Roman" panose="02020603050405020304" pitchFamily="18" charset="0"/>
              </a:rPr>
              <a:t>/</a:t>
            </a:r>
            <a:r>
              <a:rPr lang="zh-CN" altLang="zh-CN" sz="1800" dirty="0">
                <a:solidFill>
                  <a:srgbClr val="000000"/>
                </a:solidFill>
                <a:effectLst/>
                <a:ea typeface="宋体" panose="02010600030101010101" pitchFamily="2" charset="-122"/>
                <a:cs typeface="Times New Roman" panose="02020603050405020304" pitchFamily="18" charset="0"/>
              </a:rPr>
              <a:t>海光等国产芯片在</a:t>
            </a:r>
            <a:r>
              <a:rPr lang="en-US" altLang="zh-CN" sz="1800" dirty="0">
                <a:solidFill>
                  <a:srgbClr val="000000"/>
                </a:solidFill>
                <a:effectLst/>
                <a:ea typeface="宋体" panose="02010600030101010101" pitchFamily="2" charset="-122"/>
                <a:cs typeface="Times New Roman" panose="02020603050405020304" pitchFamily="18" charset="0"/>
              </a:rPr>
              <a:t>AI</a:t>
            </a:r>
            <a:r>
              <a:rPr lang="zh-CN" altLang="zh-CN" sz="1800" dirty="0">
                <a:solidFill>
                  <a:srgbClr val="000000"/>
                </a:solidFill>
                <a:effectLst/>
                <a:ea typeface="宋体" panose="02010600030101010101" pitchFamily="2" charset="-122"/>
                <a:cs typeface="Times New Roman" panose="02020603050405020304" pitchFamily="18" charset="0"/>
              </a:rPr>
              <a:t>负载（尤其图计算）上存在 显存带宽不足、通信延迟高、算子支持不全三大瓶颈。</a:t>
            </a:r>
            <a:endParaRPr lang="en-US" altLang="zh-CN" sz="1800" dirty="0">
              <a:solidFill>
                <a:srgbClr val="000000"/>
              </a:solidFill>
              <a:effectLst/>
              <a:ea typeface="宋体" panose="02010600030101010101" pitchFamily="2" charset="-122"/>
              <a:cs typeface="Times New Roman" panose="02020603050405020304" pitchFamily="18" charset="0"/>
            </a:endParaRPr>
          </a:p>
          <a:p>
            <a:pPr algn="just">
              <a:lnSpc>
                <a:spcPct val="150000"/>
              </a:lnSpc>
            </a:pP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解决路径：</a:t>
            </a:r>
            <a:endPar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p>
            <a:pPr algn="just">
              <a:lnSpc>
                <a:spcPct val="150000"/>
              </a:lnSpc>
            </a:pP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1. </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硬件感知算子重构</a:t>
            </a:r>
          </a:p>
          <a:p>
            <a:pPr marL="0" indent="-216000" algn="just">
              <a:lnSpc>
                <a:spcPct val="150000"/>
              </a:lnSpc>
              <a:buFont typeface="Wingdings" panose="05000000000000000000" pitchFamily="2" charset="2"/>
              <a:buChar char="l"/>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动态编译技术：基于</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MLIR</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框架开发芯片专用</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IR</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（中间表示），将高层计算图（如</a:t>
            </a:r>
            <a:r>
              <a:rPr lang="en-US" altLang="zh-CN" sz="1050" kern="100" dirty="0" err="1">
                <a:effectLst/>
                <a:latin typeface="Calibri" panose="020F0502020204030204" pitchFamily="34" charset="0"/>
                <a:ea typeface="宋体" panose="02010600030101010101" pitchFamily="2" charset="-122"/>
                <a:cs typeface="Times New Roman" panose="02020603050405020304" pitchFamily="18" charset="0"/>
              </a:rPr>
              <a:t>PyTorch</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模型）自动转换为海光</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DCU/</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昇腾</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NPU</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原生指令集。</a:t>
            </a:r>
          </a:p>
          <a:p>
            <a:pPr marL="0" indent="-216000" algn="just">
              <a:lnSpc>
                <a:spcPct val="150000"/>
              </a:lnSpc>
              <a:buFont typeface="Wingdings" panose="05000000000000000000" pitchFamily="2" charset="2"/>
              <a:buChar char="l"/>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关键算子优化：</a:t>
            </a:r>
          </a:p>
          <a:p>
            <a:pPr marL="816543" lvl="1" indent="-171450" algn="just">
              <a:lnSpc>
                <a:spcPct val="150000"/>
              </a:lnSpc>
              <a:buFont typeface="Wingdings" panose="05000000000000000000" pitchFamily="2" charset="2"/>
              <a:buChar char="u"/>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图采样算子：采用异步流水线预取策略，将海光</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DCU/</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昇腾</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NPU</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显存访问延迟大幅降低；</a:t>
            </a:r>
          </a:p>
          <a:p>
            <a:pPr marL="816543" lvl="1" indent="-171450" algn="just">
              <a:lnSpc>
                <a:spcPct val="150000"/>
              </a:lnSpc>
              <a:buFont typeface="Wingdings" panose="05000000000000000000" pitchFamily="2" charset="2"/>
              <a:buChar char="u"/>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向量检索算子：设计基于国产</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GPU</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芯片的向量检索算子适配优化，大幅提升国产平台向量检索吞吐。</a:t>
            </a:r>
          </a:p>
          <a:p>
            <a:pPr algn="just">
              <a:lnSpc>
                <a:spcPct val="150000"/>
              </a:lnSpc>
            </a:pP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2. </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通信层加速</a:t>
            </a:r>
          </a:p>
          <a:p>
            <a:pPr marL="171450" indent="-171450" algn="just">
              <a:lnSpc>
                <a:spcPct val="150000"/>
              </a:lnSpc>
              <a:buFont typeface="Wingdings" panose="05000000000000000000" pitchFamily="2" charset="2"/>
              <a:buChar char="l"/>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梯度稀疏化协议：针对昇腾</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Link</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带宽限制（仅</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200GB/s</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），开发 </a:t>
            </a:r>
            <a:r>
              <a:rPr lang="en-US" altLang="zh-CN" sz="1050" kern="100" dirty="0" err="1">
                <a:effectLst/>
                <a:latin typeface="Calibri" panose="020F0502020204030204" pitchFamily="34" charset="0"/>
                <a:ea typeface="宋体" panose="02010600030101010101" pitchFamily="2" charset="-122"/>
                <a:cs typeface="Times New Roman" panose="02020603050405020304" pitchFamily="18" charset="0"/>
              </a:rPr>
              <a:t>TopK</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梯度压缩算法（压缩率</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80%</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），减少跨卡通信量；</a:t>
            </a:r>
          </a:p>
          <a:p>
            <a:pPr marL="171450" indent="-171450" algn="just">
              <a:lnSpc>
                <a:spcPct val="150000"/>
              </a:lnSpc>
              <a:buFont typeface="Wingdings" panose="05000000000000000000" pitchFamily="2" charset="2"/>
              <a:buChar char="l"/>
            </a:pP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拓扑感知集合通信：在强化学习模块中，根据物理拓扑动态优化</a:t>
            </a:r>
            <a:r>
              <a:rPr lang="en-US" altLang="zh-CN" sz="1050" kern="100" dirty="0" err="1">
                <a:effectLst/>
                <a:latin typeface="Calibri" panose="020F0502020204030204" pitchFamily="34" charset="0"/>
                <a:ea typeface="宋体" panose="02010600030101010101" pitchFamily="2" charset="-122"/>
                <a:cs typeface="Times New Roman" panose="02020603050405020304" pitchFamily="18" charset="0"/>
              </a:rPr>
              <a:t>AllReduce</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路径，提升训练加速比。</a:t>
            </a:r>
          </a:p>
          <a:p>
            <a:pPr algn="just">
              <a:lnSpc>
                <a:spcPct val="150000"/>
              </a:lnSpc>
            </a:pP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3. </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混合精度训练框架：引入自动精度切换机制，在国产芯片平台实现 </a:t>
            </a:r>
            <a:r>
              <a:rPr lang="en-US" altLang="zh-CN" sz="1050" kern="100" dirty="0">
                <a:effectLst/>
                <a:latin typeface="Calibri" panose="020F0502020204030204" pitchFamily="34" charset="0"/>
                <a:ea typeface="宋体" panose="02010600030101010101" pitchFamily="2" charset="-122"/>
                <a:cs typeface="Times New Roman" panose="02020603050405020304" pitchFamily="18" charset="0"/>
              </a:rPr>
              <a:t>Loss Scaling</a:t>
            </a:r>
            <a:r>
              <a:rPr lang="zh-CN" altLang="en-US" sz="1050" kern="100" dirty="0">
                <a:effectLst/>
                <a:latin typeface="Calibri" panose="020F0502020204030204" pitchFamily="34" charset="0"/>
                <a:ea typeface="宋体" panose="02010600030101010101" pitchFamily="2" charset="-122"/>
                <a:cs typeface="Times New Roman" panose="02020603050405020304" pitchFamily="18" charset="0"/>
              </a:rPr>
              <a:t>梯度补偿，避免低精度训练发散，提升模型收敛速度。</a:t>
            </a:r>
            <a:endParaRPr lang="zh-CN" altLang="zh-CN" sz="105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EF3EB5CB-6C59-4EA4-BE41-A6A10AEFB90B}" type="slidenum">
              <a:rPr lang="zh-CN" altLang="en-US" smtClean="0"/>
              <a:t>6</a:t>
            </a:fld>
            <a:endParaRPr lang="zh-CN" altLang="en-US"/>
          </a:p>
        </p:txBody>
      </p:sp>
    </p:spTree>
    <p:extLst>
      <p:ext uri="{BB962C8B-B14F-4D97-AF65-F5344CB8AC3E}">
        <p14:creationId xmlns:p14="http://schemas.microsoft.com/office/powerpoint/2010/main" val="322002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800" dirty="0">
                <a:solidFill>
                  <a:srgbClr val="000000"/>
                </a:solidFill>
                <a:effectLst/>
                <a:ea typeface="宋体" panose="02010600030101010101" pitchFamily="2" charset="-122"/>
                <a:cs typeface="Times New Roman" panose="02020603050405020304" pitchFamily="18" charset="0"/>
              </a:rPr>
              <a:t>传统知识图谱</a:t>
            </a:r>
            <a:r>
              <a:rPr lang="zh-CN" altLang="en-US" sz="1800" dirty="0">
                <a:solidFill>
                  <a:srgbClr val="000000"/>
                </a:solidFill>
                <a:effectLst/>
                <a:ea typeface="宋体" panose="02010600030101010101" pitchFamily="2" charset="-122"/>
                <a:cs typeface="Times New Roman" panose="02020603050405020304" pitchFamily="18" charset="0"/>
              </a:rPr>
              <a:t>面临着</a:t>
            </a:r>
            <a:r>
              <a:rPr lang="zh-CN" altLang="zh-CN" sz="1800" dirty="0">
                <a:solidFill>
                  <a:srgbClr val="000000"/>
                </a:solidFill>
                <a:effectLst/>
                <a:ea typeface="宋体" panose="02010600030101010101" pitchFamily="2" charset="-122"/>
                <a:cs typeface="Times New Roman" panose="02020603050405020304" pitchFamily="18" charset="0"/>
              </a:rPr>
              <a:t>更新慢，延迟大，无法满足</a:t>
            </a:r>
            <a:r>
              <a:rPr lang="zh-CN" altLang="zh-CN" sz="1800" b="1" dirty="0">
                <a:solidFill>
                  <a:srgbClr val="000000"/>
                </a:solidFill>
                <a:effectLst/>
                <a:ea typeface="宋体" panose="02010600030101010101" pitchFamily="2" charset="-122"/>
                <a:cs typeface="Times New Roman" panose="02020603050405020304" pitchFamily="18" charset="0"/>
              </a:rPr>
              <a:t>智能体实时决策</a:t>
            </a:r>
            <a:r>
              <a:rPr lang="zh-CN" altLang="zh-CN" sz="1800" dirty="0">
                <a:solidFill>
                  <a:srgbClr val="000000"/>
                </a:solidFill>
                <a:effectLst/>
                <a:ea typeface="宋体" panose="02010600030101010101" pitchFamily="2" charset="-122"/>
                <a:cs typeface="Times New Roman" panose="02020603050405020304" pitchFamily="18" charset="0"/>
              </a:rPr>
              <a:t>需求</a:t>
            </a:r>
            <a:r>
              <a:rPr lang="zh-CN" altLang="en-US" sz="1800" dirty="0">
                <a:solidFill>
                  <a:srgbClr val="000000"/>
                </a:solidFill>
                <a:effectLst/>
                <a:ea typeface="宋体" panose="02010600030101010101" pitchFamily="2" charset="-122"/>
                <a:cs typeface="Times New Roman" panose="02020603050405020304" pitchFamily="18" charset="0"/>
              </a:rPr>
              <a:t>的问题，</a:t>
            </a:r>
            <a:endParaRPr lang="en-US" altLang="zh-CN" sz="1800" dirty="0">
              <a:solidFill>
                <a:srgbClr val="000000"/>
              </a:solidFill>
              <a:effectLst/>
              <a:ea typeface="宋体" panose="02010600030101010101" pitchFamily="2" charset="-122"/>
              <a:cs typeface="Times New Roman" panose="02020603050405020304" pitchFamily="18" charset="0"/>
            </a:endParaRPr>
          </a:p>
          <a:p>
            <a:r>
              <a:rPr lang="zh-CN" altLang="en-US" sz="1800" dirty="0">
                <a:solidFill>
                  <a:srgbClr val="000000"/>
                </a:solidFill>
                <a:effectLst/>
                <a:ea typeface="宋体" panose="02010600030101010101" pitchFamily="2" charset="-122"/>
                <a:cs typeface="Times New Roman" panose="02020603050405020304" pitchFamily="18" charset="0"/>
              </a:rPr>
              <a:t>我们面向智能体应用和面向图引擎内核 两个方向 解决传统知识图谱的问题。</a:t>
            </a:r>
            <a:endParaRPr lang="en-US" altLang="zh-CN" sz="1800" dirty="0">
              <a:solidFill>
                <a:srgbClr val="000000"/>
              </a:solidFill>
              <a:effectLst/>
              <a:ea typeface="宋体" panose="02010600030101010101" pitchFamily="2" charset="-122"/>
              <a:cs typeface="Times New Roman" panose="02020603050405020304" pitchFamily="18" charset="0"/>
            </a:endParaRPr>
          </a:p>
          <a:p>
            <a:endParaRPr lang="en-US" altLang="zh-CN" sz="1800" dirty="0">
              <a:solidFill>
                <a:srgbClr val="000000"/>
              </a:solidFill>
              <a:effectLst/>
              <a:ea typeface="宋体" panose="02010600030101010101" pitchFamily="2" charset="-122"/>
              <a:cs typeface="Times New Roman" panose="02020603050405020304" pitchFamily="18" charset="0"/>
            </a:endParaRPr>
          </a:p>
          <a:p>
            <a:r>
              <a:rPr lang="zh-CN" altLang="en-US" dirty="0"/>
              <a:t>面向上层智能体应用，构建</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实时</a:t>
            </a:r>
            <a:r>
              <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RAG</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推理引擎</a:t>
            </a:r>
            <a:r>
              <a:rPr lang="zh-CN" altLang="en-US" sz="105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105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marL="228600" indent="-228600">
              <a:buAutoNum type="arabicPeriod"/>
            </a:pP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多模态索引融合：联合向量检索</a:t>
            </a:r>
            <a:r>
              <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 + </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知识图谱，构建统一检索</a:t>
            </a:r>
            <a:r>
              <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API</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，支持自然语言查询到图谱节点的端到端映射；</a:t>
            </a:r>
            <a:endParaRPr lang="en-US" altLang="zh-CN" sz="105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marL="228600" indent="-228600">
              <a:buAutoNum type="arabicPeriod"/>
            </a:pP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流式处理架构：基于</a:t>
            </a:r>
            <a:r>
              <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Apache </a:t>
            </a:r>
            <a:r>
              <a:rPr lang="en-US" altLang="zh-CN" sz="1200" kern="0" dirty="0" err="1">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Flink</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开发 事件驱动更新管道，使行为记忆写入延迟大幅降低。</a:t>
            </a:r>
            <a:endParaRPr lang="zh-CN" altLang="zh-CN" sz="105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en-US" altLang="zh-CN" dirty="0"/>
          </a:p>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dirty="0"/>
              <a:t>面向底层的图引擎核心，实现增量图学习算法。</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将超大规模知识图谱（如</a:t>
            </a:r>
            <a:r>
              <a:rPr lang="en-US"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10</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亿边）按智能体访问热点切割为动态子图，通过</a:t>
            </a:r>
            <a:r>
              <a:rPr lang="en-US"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LRU</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缓存机制实现实时高效更新；</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EF3EB5CB-6C59-4EA4-BE41-A6A10AEFB90B}" type="slidenum">
              <a:rPr lang="zh-CN" altLang="en-US" smtClean="0"/>
              <a:t>7</a:t>
            </a:fld>
            <a:endParaRPr lang="zh-CN" altLang="en-US"/>
          </a:p>
        </p:txBody>
      </p:sp>
    </p:spTree>
    <p:extLst>
      <p:ext uri="{BB962C8B-B14F-4D97-AF65-F5344CB8AC3E}">
        <p14:creationId xmlns:p14="http://schemas.microsoft.com/office/powerpoint/2010/main" val="1665507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由于现在开源的整套软件</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系统</a:t>
            </a:r>
            <a:r>
              <a:rPr lang="zh-CN" altLang="en-US"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体系复杂，</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使用、部署等门槛较高，制约生态的快速发展，需联合学术力量推动技术开放教育，与社区共建； </a:t>
            </a:r>
            <a:endParaRPr lang="en-US"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p>
            <a:pPr marL="0" marR="0" lvl="0" indent="0" algn="l" defTabSz="1290185" rtl="0" eaLnBrk="1" fontAlgn="auto" latinLnBrk="0" hangingPunct="1">
              <a:lnSpc>
                <a:spcPct val="100000"/>
              </a:lnSpc>
              <a:spcBef>
                <a:spcPts val="0"/>
              </a:spcBef>
              <a:spcAft>
                <a:spcPts val="0"/>
              </a:spcAft>
              <a:buClrTx/>
              <a:buSzTx/>
              <a:buFontTx/>
              <a:buNone/>
              <a:tabLst/>
              <a:defRPr/>
            </a:pP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dirty="0"/>
              <a:t>我们计划：</a:t>
            </a:r>
            <a:r>
              <a:rPr lang="zh-CN" altLang="zh-CN" sz="18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成立用户体验优化专项开发计划，大幅降低系统使用、开发、部署的门槛，邀请小白用户体验并反馈问题，持续改进。</a:t>
            </a:r>
            <a:endParaRPr lang="en-US" altLang="zh-CN" sz="180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通过技术分享、课程事件和开源贡献积分等方式，逐步向</a:t>
            </a:r>
            <a:r>
              <a:rPr lang="zh-CN"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高校渗透</a:t>
            </a:r>
            <a:r>
              <a:rPr lang="zh-CN" altLang="en-US"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t>
            </a:r>
            <a:endParaRPr lang="en-US" altLang="zh-CN" sz="12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p>
            <a:pPr marL="0" marR="0" lvl="0" indent="0" algn="l" defTabSz="1290185" rtl="0" eaLnBrk="1" fontAlgn="auto" latinLnBrk="0" hangingPunct="1">
              <a:lnSpc>
                <a:spcPct val="100000"/>
              </a:lnSpc>
              <a:spcBef>
                <a:spcPts val="0"/>
              </a:spcBef>
              <a:spcAft>
                <a:spcPts val="0"/>
              </a:spcAft>
              <a:buClrTx/>
              <a:buSzTx/>
              <a:buFontTx/>
              <a:buNone/>
              <a:tabLst/>
              <a:defRPr/>
            </a:pPr>
            <a:r>
              <a:rPr lang="zh-CN" altLang="en-US" sz="105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rPr>
              <a:t>面向个人和企业开发者，共建几个标杆应用，举办业界搜索技术峰会，吸引个人和企业开发者参与和使用。</a:t>
            </a:r>
            <a:endParaRPr lang="en-US" altLang="zh-CN" sz="1050" kern="100" dirty="0">
              <a:solidFill>
                <a:schemeClr val="tx1"/>
              </a:solidFill>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4" name="灯片编号占位符 3"/>
          <p:cNvSpPr>
            <a:spLocks noGrp="1"/>
          </p:cNvSpPr>
          <p:nvPr>
            <p:ph type="sldNum" sz="quarter" idx="5"/>
          </p:nvPr>
        </p:nvSpPr>
        <p:spPr/>
        <p:txBody>
          <a:bodyPr/>
          <a:lstStyle/>
          <a:p>
            <a:fld id="{EF3EB5CB-6C59-4EA4-BE41-A6A10AEFB90B}" type="slidenum">
              <a:rPr lang="zh-CN" altLang="en-US" smtClean="0"/>
              <a:t>8</a:t>
            </a:fld>
            <a:endParaRPr lang="zh-CN" altLang="en-US"/>
          </a:p>
        </p:txBody>
      </p:sp>
    </p:spTree>
    <p:extLst>
      <p:ext uri="{BB962C8B-B14F-4D97-AF65-F5344CB8AC3E}">
        <p14:creationId xmlns:p14="http://schemas.microsoft.com/office/powerpoint/2010/main" val="3060547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Pr>
        <a:gradFill flip="none" rotWithShape="1">
          <a:gsLst>
            <a:gs pos="0">
              <a:srgbClr val="3366FF"/>
            </a:gs>
            <a:gs pos="100000">
              <a:srgbClr val="000000"/>
            </a:gs>
          </a:gsLst>
          <a:lin ang="3900000" scaled="0"/>
          <a:tileRect/>
        </a:grad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809A58A-697F-8945-AEBA-FD701DA61C9F}" type="datetimeFigureOut">
              <a:rPr kumimoji="1" lang="zh-CN" altLang="en-US" smtClean="0">
                <a:solidFill>
                  <a:prstClr val="black">
                    <a:tint val="75000"/>
                  </a:prstClr>
                </a:solidFill>
              </a:rPr>
              <a:pPr/>
              <a:t>2025/8/24</a:t>
            </a:fld>
            <a:endParaRPr kumimoji="1"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kumimoji="1" lang="zh-CN" altLang="en-US">
              <a:solidFill>
                <a:prstClr val="black">
                  <a:tint val="75000"/>
                </a:prstClr>
              </a:solidFill>
            </a:endParaRPr>
          </a:p>
        </p:txBody>
      </p:sp>
      <p:sp>
        <p:nvSpPr>
          <p:cNvPr id="6" name="幻灯片编号占位符 5"/>
          <p:cNvSpPr>
            <a:spLocks noGrp="1"/>
          </p:cNvSpPr>
          <p:nvPr>
            <p:ph type="sldNum" sz="quarter" idx="12"/>
          </p:nvPr>
        </p:nvSpPr>
        <p:spPr/>
        <p:txBody>
          <a:bodyPr/>
          <a:lstStyle/>
          <a:p>
            <a:fld id="{EC641709-F9C6-B44E-8692-FAF9AE937EEB}" type="slidenum">
              <a:rPr kumimoji="1" lang="zh-CN" altLang="en-US" smtClean="0">
                <a:solidFill>
                  <a:prstClr val="black">
                    <a:tint val="75000"/>
                  </a:prstClr>
                </a:solidFill>
              </a:rPr>
              <a:pPr/>
              <a:t>‹#›</a:t>
            </a:fld>
            <a:endParaRPr kumimoji="1" lang="zh-CN" altLang="en-US">
              <a:solidFill>
                <a:prstClr val="black">
                  <a:tint val="75000"/>
                </a:prstClr>
              </a:solidFill>
            </a:endParaRPr>
          </a:p>
        </p:txBody>
      </p:sp>
      <p:sp>
        <p:nvSpPr>
          <p:cNvPr id="2" name="标题 1"/>
          <p:cNvSpPr>
            <a:spLocks noGrp="1"/>
          </p:cNvSpPr>
          <p:nvPr>
            <p:ph type="ctrTitle"/>
          </p:nvPr>
        </p:nvSpPr>
        <p:spPr>
          <a:xfrm>
            <a:off x="864038" y="2013055"/>
            <a:ext cx="9792415" cy="1389038"/>
          </a:xfrm>
          <a:prstGeom prst="rect">
            <a:avLst/>
          </a:prstGeom>
        </p:spPr>
        <p:txBody>
          <a:bodyPr>
            <a:normAutofit/>
          </a:bodyPr>
          <a:lstStyle>
            <a:lvl1pPr algn="ctr">
              <a:defRPr sz="5000">
                <a:solidFill>
                  <a:schemeClr val="bg1"/>
                </a:solidFill>
              </a:defRPr>
            </a:lvl1pPr>
          </a:lstStyle>
          <a:p>
            <a:r>
              <a:rPr kumimoji="1" lang="zh-CN" altLang="en-US" dirty="0"/>
              <a:t>单击此处编辑母版标题样式</a:t>
            </a:r>
          </a:p>
        </p:txBody>
      </p:sp>
      <p:sp>
        <p:nvSpPr>
          <p:cNvPr id="3" name="副标题 2"/>
          <p:cNvSpPr>
            <a:spLocks noGrp="1"/>
          </p:cNvSpPr>
          <p:nvPr>
            <p:ph type="subTitle" idx="1"/>
          </p:nvPr>
        </p:nvSpPr>
        <p:spPr>
          <a:xfrm>
            <a:off x="1728073" y="3672099"/>
            <a:ext cx="8064342" cy="1656045"/>
          </a:xfrm>
        </p:spPr>
        <p:txBody>
          <a:bodyPr>
            <a:normAutofit/>
          </a:bodyPr>
          <a:lstStyle>
            <a:lvl1pPr marL="0" indent="0" algn="ctr">
              <a:buNone/>
              <a:defRPr sz="3000">
                <a:solidFill>
                  <a:schemeClr val="bg1"/>
                </a:solidFill>
              </a:defRPr>
            </a:lvl1pPr>
            <a:lvl2pPr marL="575925" indent="0" algn="ctr">
              <a:buNone/>
              <a:defRPr>
                <a:solidFill>
                  <a:schemeClr val="tx1">
                    <a:tint val="75000"/>
                  </a:schemeClr>
                </a:solidFill>
              </a:defRPr>
            </a:lvl2pPr>
            <a:lvl3pPr marL="1151849" indent="0" algn="ctr">
              <a:buNone/>
              <a:defRPr>
                <a:solidFill>
                  <a:schemeClr val="tx1">
                    <a:tint val="75000"/>
                  </a:schemeClr>
                </a:solidFill>
              </a:defRPr>
            </a:lvl3pPr>
            <a:lvl4pPr marL="1727775" indent="0" algn="ctr">
              <a:buNone/>
              <a:defRPr>
                <a:solidFill>
                  <a:schemeClr val="tx1">
                    <a:tint val="75000"/>
                  </a:schemeClr>
                </a:solidFill>
              </a:defRPr>
            </a:lvl4pPr>
            <a:lvl5pPr marL="2303699" indent="0" algn="ctr">
              <a:buNone/>
              <a:defRPr>
                <a:solidFill>
                  <a:schemeClr val="tx1">
                    <a:tint val="75000"/>
                  </a:schemeClr>
                </a:solidFill>
              </a:defRPr>
            </a:lvl5pPr>
            <a:lvl6pPr marL="2879624" indent="0" algn="ctr">
              <a:buNone/>
              <a:defRPr>
                <a:solidFill>
                  <a:schemeClr val="tx1">
                    <a:tint val="75000"/>
                  </a:schemeClr>
                </a:solidFill>
              </a:defRPr>
            </a:lvl6pPr>
            <a:lvl7pPr marL="3455548" indent="0" algn="ctr">
              <a:buNone/>
              <a:defRPr>
                <a:solidFill>
                  <a:schemeClr val="tx1">
                    <a:tint val="75000"/>
                  </a:schemeClr>
                </a:solidFill>
              </a:defRPr>
            </a:lvl7pPr>
            <a:lvl8pPr marL="4031473" indent="0" algn="ctr">
              <a:buNone/>
              <a:defRPr>
                <a:solidFill>
                  <a:schemeClr val="tx1">
                    <a:tint val="75000"/>
                  </a:schemeClr>
                </a:solidFill>
              </a:defRPr>
            </a:lvl8pPr>
            <a:lvl9pPr marL="4607399" indent="0" algn="ctr">
              <a:buNone/>
              <a:defRPr>
                <a:solidFill>
                  <a:schemeClr val="tx1">
                    <a:tint val="75000"/>
                  </a:schemeClr>
                </a:solidFill>
              </a:defRPr>
            </a:lvl9pPr>
          </a:lstStyle>
          <a:p>
            <a:r>
              <a:rPr kumimoji="1" lang="zh-CN" altLang="en-US" dirty="0"/>
              <a:t>单击此处编辑母版副标题样式</a:t>
            </a:r>
          </a:p>
        </p:txBody>
      </p:sp>
      <p:pic>
        <p:nvPicPr>
          <p:cNvPr id="7" name="图片 6">
            <a:extLst>
              <a:ext uri="{FF2B5EF4-FFF2-40B4-BE49-F238E27FC236}">
                <a16:creationId xmlns:a16="http://schemas.microsoft.com/office/drawing/2014/main" id="{FC286079-11D8-9F49-84BE-069E0D3673E6}"/>
              </a:ext>
            </a:extLst>
          </p:cNvPr>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9505055" y="215750"/>
            <a:ext cx="1655788" cy="38788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359645" y="345010"/>
            <a:ext cx="10801198" cy="374797"/>
          </a:xfrm>
          <a:prstGeom prst="rect">
            <a:avLst/>
          </a:prstGeom>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359644" y="863823"/>
            <a:ext cx="10801199" cy="497283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4350" y="345010"/>
            <a:ext cx="2484105" cy="5491649"/>
          </a:xfrm>
          <a:prstGeom prst="rect">
            <a:avLst/>
          </a:prstGeo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792034" y="345010"/>
            <a:ext cx="7308310" cy="549164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359644" y="215751"/>
            <a:ext cx="10945216" cy="720080"/>
          </a:xfrm>
          <a:prstGeom prst="rect">
            <a:avLst/>
          </a:prstGeom>
        </p:spPr>
        <p:txBody>
          <a:bodyPr>
            <a:normAutofit/>
          </a:bodyPr>
          <a:lstStyle>
            <a:lvl1pPr algn="ctr">
              <a:defRPr sz="2800" b="1">
                <a:solidFill>
                  <a:schemeClr val="tx1">
                    <a:lumMod val="65000"/>
                    <a:lumOff val="35000"/>
                  </a:schemeClr>
                </a:solidFill>
                <a:latin typeface="微软雅黑"/>
                <a:ea typeface="微软雅黑"/>
                <a:cs typeface="微软雅黑"/>
              </a:defRPr>
            </a:lvl1pPr>
          </a:lstStyle>
          <a:p>
            <a:r>
              <a:rPr lang="zh-CN" altLang="en-US" dirty="0"/>
              <a:t>单击此处编辑母版标题样式</a:t>
            </a:r>
            <a:endParaRPr lang="en-US" dirty="0"/>
          </a:p>
        </p:txBody>
      </p:sp>
      <p:sp>
        <p:nvSpPr>
          <p:cNvPr id="3" name="Content Placeholder 2"/>
          <p:cNvSpPr>
            <a:spLocks noGrp="1"/>
          </p:cNvSpPr>
          <p:nvPr>
            <p:ph idx="1"/>
          </p:nvPr>
        </p:nvSpPr>
        <p:spPr>
          <a:xfrm>
            <a:off x="359644" y="1007839"/>
            <a:ext cx="10945215" cy="4828819"/>
          </a:xfrm>
        </p:spPr>
        <p:txBody>
          <a:bodyPr>
            <a:normAutofit/>
          </a:bodyPr>
          <a:lstStyle>
            <a:lvl1pPr>
              <a:lnSpc>
                <a:spcPct val="130000"/>
              </a:lnSpc>
              <a:defRPr sz="2000">
                <a:solidFill>
                  <a:schemeClr val="tx1">
                    <a:lumMod val="65000"/>
                    <a:lumOff val="35000"/>
                  </a:schemeClr>
                </a:solidFill>
                <a:latin typeface="微软雅黑"/>
                <a:ea typeface="微软雅黑"/>
                <a:cs typeface="微软雅黑"/>
              </a:defRPr>
            </a:lvl1pPr>
            <a:lvl2pPr>
              <a:lnSpc>
                <a:spcPct val="130000"/>
              </a:lnSpc>
              <a:defRPr sz="1800">
                <a:solidFill>
                  <a:schemeClr val="tx1">
                    <a:lumMod val="65000"/>
                    <a:lumOff val="35000"/>
                  </a:schemeClr>
                </a:solidFill>
                <a:latin typeface="微软雅黑"/>
                <a:ea typeface="微软雅黑"/>
                <a:cs typeface="微软雅黑"/>
              </a:defRPr>
            </a:lvl2pPr>
            <a:lvl3pPr>
              <a:lnSpc>
                <a:spcPct val="130000"/>
              </a:lnSpc>
              <a:defRPr sz="1600">
                <a:solidFill>
                  <a:schemeClr val="tx1">
                    <a:lumMod val="65000"/>
                    <a:lumOff val="35000"/>
                  </a:schemeClr>
                </a:solidFill>
                <a:latin typeface="微软雅黑"/>
                <a:ea typeface="微软雅黑"/>
                <a:cs typeface="微软雅黑"/>
              </a:defRPr>
            </a:lvl3pPr>
            <a:lvl4pPr>
              <a:lnSpc>
                <a:spcPct val="130000"/>
              </a:lnSpc>
              <a:defRPr sz="1400">
                <a:solidFill>
                  <a:schemeClr val="tx1">
                    <a:lumMod val="65000"/>
                    <a:lumOff val="35000"/>
                  </a:schemeClr>
                </a:solidFill>
                <a:latin typeface="微软雅黑"/>
                <a:ea typeface="微软雅黑"/>
                <a:cs typeface="微软雅黑"/>
              </a:defRPr>
            </a:lvl4pPr>
            <a:lvl5pPr>
              <a:lnSpc>
                <a:spcPct val="130000"/>
              </a:lnSpc>
              <a:defRPr sz="1400">
                <a:solidFill>
                  <a:schemeClr val="tx1">
                    <a:lumMod val="65000"/>
                    <a:lumOff val="35000"/>
                  </a:schemeClr>
                </a:solidFill>
                <a:latin typeface="微软雅黑"/>
                <a:ea typeface="微软雅黑"/>
                <a:cs typeface="微软雅黑"/>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cxnSp>
        <p:nvCxnSpPr>
          <p:cNvPr id="7" name="直接连接符 9"/>
          <p:cNvCxnSpPr/>
          <p:nvPr userDrawn="1"/>
        </p:nvCxnSpPr>
        <p:spPr>
          <a:xfrm>
            <a:off x="3780024" y="863823"/>
            <a:ext cx="3960440" cy="0"/>
          </a:xfrm>
          <a:prstGeom prst="line">
            <a:avLst/>
          </a:prstGeom>
          <a:ln w="19050">
            <a:solidFill>
              <a:schemeClr val="bg1">
                <a:lumMod val="75000"/>
              </a:schemeClr>
            </a:solidFill>
          </a:ln>
        </p:spPr>
        <p:style>
          <a:lnRef idx="1">
            <a:schemeClr val="dk1"/>
          </a:lnRef>
          <a:fillRef idx="0">
            <a:schemeClr val="dk1"/>
          </a:fillRef>
          <a:effectRef idx="0">
            <a:schemeClr val="dk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86034" y="1615545"/>
            <a:ext cx="9936421" cy="2695571"/>
          </a:xfrm>
          <a:prstGeom prst="rect">
            <a:avLst/>
          </a:prstGeom>
        </p:spPr>
        <p:txBody>
          <a:bodyPr anchor="b"/>
          <a:lstStyle>
            <a:lvl1pPr algn="l">
              <a:defRPr sz="5700"/>
            </a:lvl1pPr>
          </a:lstStyle>
          <a:p>
            <a:r>
              <a:rPr lang="zh-CN" altLang="en-US"/>
              <a:t>单击此处编辑母版标题样式</a:t>
            </a:r>
            <a:endParaRPr lang="en-US" dirty="0"/>
          </a:p>
        </p:txBody>
      </p:sp>
      <p:sp>
        <p:nvSpPr>
          <p:cNvPr id="3" name="Text Placeholder 2"/>
          <p:cNvSpPr>
            <a:spLocks noGrp="1"/>
          </p:cNvSpPr>
          <p:nvPr>
            <p:ph type="body" idx="1"/>
          </p:nvPr>
        </p:nvSpPr>
        <p:spPr>
          <a:xfrm>
            <a:off x="786034" y="4336619"/>
            <a:ext cx="9936421" cy="1417537"/>
          </a:xfrm>
        </p:spPr>
        <p:txBody>
          <a:bodyPr/>
          <a:lstStyle>
            <a:lvl1pPr marL="0" indent="0">
              <a:buNone/>
              <a:defRPr sz="2300">
                <a:solidFill>
                  <a:schemeClr val="tx1">
                    <a:tint val="75000"/>
                  </a:schemeClr>
                </a:solidFill>
              </a:defRPr>
            </a:lvl1pPr>
            <a:lvl2pPr marL="431967" indent="0">
              <a:buNone/>
              <a:defRPr sz="1900">
                <a:solidFill>
                  <a:schemeClr val="tx1">
                    <a:tint val="75000"/>
                  </a:schemeClr>
                </a:solidFill>
              </a:defRPr>
            </a:lvl2pPr>
            <a:lvl3pPr marL="863933" indent="0">
              <a:buNone/>
              <a:defRPr sz="1800">
                <a:solidFill>
                  <a:schemeClr val="tx1">
                    <a:tint val="75000"/>
                  </a:schemeClr>
                </a:solidFill>
              </a:defRPr>
            </a:lvl3pPr>
            <a:lvl4pPr marL="1295900" indent="0">
              <a:buNone/>
              <a:defRPr sz="1500">
                <a:solidFill>
                  <a:schemeClr val="tx1">
                    <a:tint val="75000"/>
                  </a:schemeClr>
                </a:solidFill>
              </a:defRPr>
            </a:lvl4pPr>
            <a:lvl5pPr marL="1727866" indent="0">
              <a:buNone/>
              <a:defRPr sz="1500">
                <a:solidFill>
                  <a:schemeClr val="tx1">
                    <a:tint val="75000"/>
                  </a:schemeClr>
                </a:solidFill>
              </a:defRPr>
            </a:lvl5pPr>
            <a:lvl6pPr marL="2159833" indent="0">
              <a:buNone/>
              <a:defRPr sz="1500">
                <a:solidFill>
                  <a:schemeClr val="tx1">
                    <a:tint val="75000"/>
                  </a:schemeClr>
                </a:solidFill>
              </a:defRPr>
            </a:lvl6pPr>
            <a:lvl7pPr marL="2591799" indent="0">
              <a:buNone/>
              <a:defRPr sz="1500">
                <a:solidFill>
                  <a:schemeClr val="tx1">
                    <a:tint val="75000"/>
                  </a:schemeClr>
                </a:solidFill>
              </a:defRPr>
            </a:lvl7pPr>
            <a:lvl8pPr marL="3023766" indent="0">
              <a:buNone/>
              <a:defRPr sz="1500">
                <a:solidFill>
                  <a:schemeClr val="tx1">
                    <a:tint val="75000"/>
                  </a:schemeClr>
                </a:solidFill>
              </a:defRPr>
            </a:lvl8pPr>
            <a:lvl9pPr marL="3455732" indent="0">
              <a:buNone/>
              <a:defRPr sz="15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792035" y="345010"/>
            <a:ext cx="9936421" cy="1252534"/>
          </a:xfrm>
          <a:prstGeom prst="rect">
            <a:avLst/>
          </a:prstGeo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792035" y="1725046"/>
            <a:ext cx="4896207" cy="41116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5832247" y="1725046"/>
            <a:ext cx="4896207" cy="411161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359644" y="345010"/>
            <a:ext cx="10801199" cy="446805"/>
          </a:xfrm>
          <a:prstGeom prst="rect">
            <a:avLst/>
          </a:prstGeo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793535" y="1588544"/>
            <a:ext cx="4873706" cy="778521"/>
          </a:xfrm>
        </p:spPr>
        <p:txBody>
          <a:bodyPr anchor="b"/>
          <a:lstStyle>
            <a:lvl1pPr marL="0" indent="0">
              <a:buNone/>
              <a:defRPr sz="2300" b="1"/>
            </a:lvl1pPr>
            <a:lvl2pPr marL="431967" indent="0">
              <a:buNone/>
              <a:defRPr sz="1900" b="1"/>
            </a:lvl2pPr>
            <a:lvl3pPr marL="863933" indent="0">
              <a:buNone/>
              <a:defRPr sz="1800" b="1"/>
            </a:lvl3pPr>
            <a:lvl4pPr marL="1295900" indent="0">
              <a:buNone/>
              <a:defRPr sz="1500" b="1"/>
            </a:lvl4pPr>
            <a:lvl5pPr marL="1727866" indent="0">
              <a:buNone/>
              <a:defRPr sz="1500" b="1"/>
            </a:lvl5pPr>
            <a:lvl6pPr marL="2159833" indent="0">
              <a:buNone/>
              <a:defRPr sz="1500" b="1"/>
            </a:lvl6pPr>
            <a:lvl7pPr marL="2591799" indent="0">
              <a:buNone/>
              <a:defRPr sz="1500" b="1"/>
            </a:lvl7pPr>
            <a:lvl8pPr marL="3023766" indent="0">
              <a:buNone/>
              <a:defRPr sz="1500" b="1"/>
            </a:lvl8pPr>
            <a:lvl9pPr marL="3455732" indent="0">
              <a:buNone/>
              <a:defRPr sz="1500" b="1"/>
            </a:lvl9pPr>
          </a:lstStyle>
          <a:p>
            <a:pPr lvl="0"/>
            <a:r>
              <a:rPr lang="zh-CN" altLang="en-US"/>
              <a:t>单击此处编辑母版文本样式</a:t>
            </a:r>
          </a:p>
        </p:txBody>
      </p:sp>
      <p:sp>
        <p:nvSpPr>
          <p:cNvPr id="4" name="Content Placeholder 3"/>
          <p:cNvSpPr>
            <a:spLocks noGrp="1"/>
          </p:cNvSpPr>
          <p:nvPr>
            <p:ph sz="half" idx="2"/>
          </p:nvPr>
        </p:nvSpPr>
        <p:spPr>
          <a:xfrm>
            <a:off x="793535" y="2367064"/>
            <a:ext cx="4873706" cy="348159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5832248" y="1588544"/>
            <a:ext cx="4897708" cy="778521"/>
          </a:xfrm>
        </p:spPr>
        <p:txBody>
          <a:bodyPr anchor="b"/>
          <a:lstStyle>
            <a:lvl1pPr marL="0" indent="0">
              <a:buNone/>
              <a:defRPr sz="2300" b="1"/>
            </a:lvl1pPr>
            <a:lvl2pPr marL="431967" indent="0">
              <a:buNone/>
              <a:defRPr sz="1900" b="1"/>
            </a:lvl2pPr>
            <a:lvl3pPr marL="863933" indent="0">
              <a:buNone/>
              <a:defRPr sz="1800" b="1"/>
            </a:lvl3pPr>
            <a:lvl4pPr marL="1295900" indent="0">
              <a:buNone/>
              <a:defRPr sz="1500" b="1"/>
            </a:lvl4pPr>
            <a:lvl5pPr marL="1727866" indent="0">
              <a:buNone/>
              <a:defRPr sz="1500" b="1"/>
            </a:lvl5pPr>
            <a:lvl6pPr marL="2159833" indent="0">
              <a:buNone/>
              <a:defRPr sz="1500" b="1"/>
            </a:lvl6pPr>
            <a:lvl7pPr marL="2591799" indent="0">
              <a:buNone/>
              <a:defRPr sz="1500" b="1"/>
            </a:lvl7pPr>
            <a:lvl8pPr marL="3023766" indent="0">
              <a:buNone/>
              <a:defRPr sz="1500" b="1"/>
            </a:lvl8pPr>
            <a:lvl9pPr marL="3455732" indent="0">
              <a:buNone/>
              <a:defRPr sz="1500" b="1"/>
            </a:lvl9pPr>
          </a:lstStyle>
          <a:p>
            <a:pPr lvl="0"/>
            <a:r>
              <a:rPr lang="zh-CN" altLang="en-US"/>
              <a:t>单击此处编辑母版文本样式</a:t>
            </a:r>
          </a:p>
        </p:txBody>
      </p:sp>
      <p:sp>
        <p:nvSpPr>
          <p:cNvPr id="6" name="Content Placeholder 5"/>
          <p:cNvSpPr>
            <a:spLocks noGrp="1"/>
          </p:cNvSpPr>
          <p:nvPr>
            <p:ph sz="quarter" idx="4"/>
          </p:nvPr>
        </p:nvSpPr>
        <p:spPr>
          <a:xfrm>
            <a:off x="5832248" y="2367064"/>
            <a:ext cx="4897708" cy="348159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359645" y="345010"/>
            <a:ext cx="10801198" cy="446805"/>
          </a:xfrm>
          <a:prstGeom prst="rect">
            <a:avLst/>
          </a:prstGeo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535" y="432013"/>
            <a:ext cx="3715657" cy="1512041"/>
          </a:xfrm>
          <a:prstGeom prst="rect">
            <a:avLst/>
          </a:prstGeom>
        </p:spPr>
        <p:txBody>
          <a:bodyPr anchor="b"/>
          <a:lstStyle>
            <a:lvl1pPr>
              <a:defRPr sz="3000"/>
            </a:lvl1pPr>
          </a:lstStyle>
          <a:p>
            <a:r>
              <a:rPr lang="zh-CN" altLang="en-US"/>
              <a:t>单击此处编辑母版标题样式</a:t>
            </a:r>
            <a:endParaRPr lang="en-US" dirty="0"/>
          </a:p>
        </p:txBody>
      </p:sp>
      <p:sp>
        <p:nvSpPr>
          <p:cNvPr id="3" name="Content Placeholder 2"/>
          <p:cNvSpPr>
            <a:spLocks noGrp="1"/>
          </p:cNvSpPr>
          <p:nvPr>
            <p:ph idx="1"/>
          </p:nvPr>
        </p:nvSpPr>
        <p:spPr>
          <a:xfrm>
            <a:off x="4897708" y="933027"/>
            <a:ext cx="5832247" cy="4605123"/>
          </a:xfrm>
        </p:spPr>
        <p:txBody>
          <a:bodyPr/>
          <a:lstStyle>
            <a:lvl1pPr>
              <a:defRPr sz="3000"/>
            </a:lvl1pPr>
            <a:lvl2pPr>
              <a:defRPr sz="2600"/>
            </a:lvl2pPr>
            <a:lvl3pPr>
              <a:defRPr sz="2300"/>
            </a:lvl3pPr>
            <a:lvl4pPr>
              <a:defRPr sz="1900"/>
            </a:lvl4pPr>
            <a:lvl5pPr>
              <a:defRPr sz="1900"/>
            </a:lvl5pPr>
            <a:lvl6pPr>
              <a:defRPr sz="1900"/>
            </a:lvl6pPr>
            <a:lvl7pPr>
              <a:defRPr sz="1900"/>
            </a:lvl7pPr>
            <a:lvl8pPr>
              <a:defRPr sz="1900"/>
            </a:lvl8pPr>
            <a:lvl9pPr>
              <a:defRPr sz="1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793535" y="1944053"/>
            <a:ext cx="3715657" cy="3601598"/>
          </a:xfrm>
        </p:spPr>
        <p:txBody>
          <a:bodyPr/>
          <a:lstStyle>
            <a:lvl1pPr marL="0" indent="0">
              <a:buNone/>
              <a:defRPr sz="1500"/>
            </a:lvl1pPr>
            <a:lvl2pPr marL="431967" indent="0">
              <a:buNone/>
              <a:defRPr sz="1400"/>
            </a:lvl2pPr>
            <a:lvl3pPr marL="863933" indent="0">
              <a:buNone/>
              <a:defRPr sz="1100"/>
            </a:lvl3pPr>
            <a:lvl4pPr marL="1295900" indent="0">
              <a:buNone/>
              <a:defRPr sz="1000"/>
            </a:lvl4pPr>
            <a:lvl5pPr marL="1727866" indent="0">
              <a:buNone/>
              <a:defRPr sz="1000"/>
            </a:lvl5pPr>
            <a:lvl6pPr marL="2159833" indent="0">
              <a:buNone/>
              <a:defRPr sz="1000"/>
            </a:lvl6pPr>
            <a:lvl7pPr marL="2591799" indent="0">
              <a:buNone/>
              <a:defRPr sz="1000"/>
            </a:lvl7pPr>
            <a:lvl8pPr marL="3023766" indent="0">
              <a:buNone/>
              <a:defRPr sz="1000"/>
            </a:lvl8pPr>
            <a:lvl9pPr marL="3455732"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535" y="432013"/>
            <a:ext cx="3715657" cy="1512041"/>
          </a:xfrm>
          <a:prstGeom prst="rect">
            <a:avLst/>
          </a:prstGeom>
        </p:spPr>
        <p:txBody>
          <a:bodyPr anchor="b"/>
          <a:lstStyle>
            <a:lvl1pPr>
              <a:defRPr sz="30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4897708" y="933027"/>
            <a:ext cx="5832247" cy="4605123"/>
          </a:xfrm>
        </p:spPr>
        <p:txBody>
          <a:bodyPr anchor="t"/>
          <a:lstStyle>
            <a:lvl1pPr marL="0" indent="0">
              <a:buNone/>
              <a:defRPr sz="3000"/>
            </a:lvl1pPr>
            <a:lvl2pPr marL="431967" indent="0">
              <a:buNone/>
              <a:defRPr sz="2600"/>
            </a:lvl2pPr>
            <a:lvl3pPr marL="863933" indent="0">
              <a:buNone/>
              <a:defRPr sz="2300"/>
            </a:lvl3pPr>
            <a:lvl4pPr marL="1295900" indent="0">
              <a:buNone/>
              <a:defRPr sz="1900"/>
            </a:lvl4pPr>
            <a:lvl5pPr marL="1727866" indent="0">
              <a:buNone/>
              <a:defRPr sz="1900"/>
            </a:lvl5pPr>
            <a:lvl6pPr marL="2159833" indent="0">
              <a:buNone/>
              <a:defRPr sz="1900"/>
            </a:lvl6pPr>
            <a:lvl7pPr marL="2591799" indent="0">
              <a:buNone/>
              <a:defRPr sz="1900"/>
            </a:lvl7pPr>
            <a:lvl8pPr marL="3023766" indent="0">
              <a:buNone/>
              <a:defRPr sz="1900"/>
            </a:lvl8pPr>
            <a:lvl9pPr marL="3455732" indent="0">
              <a:buNone/>
              <a:defRPr sz="1900"/>
            </a:lvl9pPr>
          </a:lstStyle>
          <a:p>
            <a:r>
              <a:rPr lang="zh-CN" altLang="en-US"/>
              <a:t>单击图标添加图片</a:t>
            </a:r>
            <a:endParaRPr lang="en-US" dirty="0"/>
          </a:p>
        </p:txBody>
      </p:sp>
      <p:sp>
        <p:nvSpPr>
          <p:cNvPr id="4" name="Text Placeholder 3"/>
          <p:cNvSpPr>
            <a:spLocks noGrp="1"/>
          </p:cNvSpPr>
          <p:nvPr>
            <p:ph type="body" sz="half" idx="2"/>
          </p:nvPr>
        </p:nvSpPr>
        <p:spPr>
          <a:xfrm>
            <a:off x="793535" y="1944053"/>
            <a:ext cx="3715657" cy="3601598"/>
          </a:xfrm>
        </p:spPr>
        <p:txBody>
          <a:bodyPr/>
          <a:lstStyle>
            <a:lvl1pPr marL="0" indent="0">
              <a:buNone/>
              <a:defRPr sz="1500"/>
            </a:lvl1pPr>
            <a:lvl2pPr marL="431967" indent="0">
              <a:buNone/>
              <a:defRPr sz="1400"/>
            </a:lvl2pPr>
            <a:lvl3pPr marL="863933" indent="0">
              <a:buNone/>
              <a:defRPr sz="1100"/>
            </a:lvl3pPr>
            <a:lvl4pPr marL="1295900" indent="0">
              <a:buNone/>
              <a:defRPr sz="1000"/>
            </a:lvl4pPr>
            <a:lvl5pPr marL="1727866" indent="0">
              <a:buNone/>
              <a:defRPr sz="1000"/>
            </a:lvl5pPr>
            <a:lvl6pPr marL="2159833" indent="0">
              <a:buNone/>
              <a:defRPr sz="1000"/>
            </a:lvl6pPr>
            <a:lvl7pPr marL="2591799" indent="0">
              <a:buNone/>
              <a:defRPr sz="1000"/>
            </a:lvl7pPr>
            <a:lvl8pPr marL="3023766" indent="0">
              <a:buNone/>
              <a:defRPr sz="1000"/>
            </a:lvl8pPr>
            <a:lvl9pPr marL="3455732"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9644" y="1079847"/>
            <a:ext cx="10801199" cy="4756811"/>
          </a:xfrm>
          <a:prstGeom prst="rect">
            <a:avLst/>
          </a:prstGeom>
        </p:spPr>
        <p:txBody>
          <a:bodyPr vert="horz" lIns="91431" tIns="45716" rIns="91431" bIns="45716" rtlCol="0">
            <a:normAutofit/>
          </a:bodyPr>
          <a:lstStyle/>
          <a:p>
            <a:pPr lvl="0"/>
            <a:r>
              <a:rPr lang="zh-CN" altLang="en-US"/>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dirty="0"/>
          </a:p>
        </p:txBody>
      </p:sp>
      <p:sp>
        <p:nvSpPr>
          <p:cNvPr id="4" name="Date Placeholder 3"/>
          <p:cNvSpPr>
            <a:spLocks noGrp="1"/>
          </p:cNvSpPr>
          <p:nvPr>
            <p:ph type="dt" sz="half" idx="2"/>
          </p:nvPr>
        </p:nvSpPr>
        <p:spPr>
          <a:xfrm>
            <a:off x="359644" y="6006165"/>
            <a:ext cx="2592110" cy="345008"/>
          </a:xfrm>
          <a:prstGeom prst="rect">
            <a:avLst/>
          </a:prstGeom>
        </p:spPr>
        <p:txBody>
          <a:bodyPr vert="horz" lIns="91431" tIns="45716" rIns="91431" bIns="45716" rtlCol="0" anchor="ctr"/>
          <a:lstStyle>
            <a:lvl1pPr algn="l">
              <a:defRPr sz="1100" b="0" i="0">
                <a:solidFill>
                  <a:schemeClr val="tx1">
                    <a:tint val="75000"/>
                  </a:schemeClr>
                </a:solidFill>
                <a:latin typeface="Microsoft YaHei" charset="-122"/>
                <a:ea typeface="Microsoft YaHei" charset="-122"/>
                <a:cs typeface="Microsoft YaHei" charset="-122"/>
              </a:defRPr>
            </a:lvl1pPr>
          </a:lstStyle>
          <a:p>
            <a:fld id="{530820CF-B880-4189-942D-D702A7CBA730}" type="datetimeFigureOut">
              <a:rPr lang="zh-CN" altLang="en-US" smtClean="0">
                <a:solidFill>
                  <a:prstClr val="black">
                    <a:tint val="75000"/>
                  </a:prstClr>
                </a:solidFill>
              </a:rPr>
              <a:pPr/>
              <a:t>2025/8/24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816163" y="6006165"/>
            <a:ext cx="3888165" cy="345008"/>
          </a:xfrm>
          <a:prstGeom prst="rect">
            <a:avLst/>
          </a:prstGeom>
        </p:spPr>
        <p:txBody>
          <a:bodyPr vert="horz" lIns="91431" tIns="45716" rIns="91431" bIns="45716" rtlCol="0" anchor="ctr"/>
          <a:lstStyle>
            <a:lvl1pPr algn="ctr">
              <a:defRPr sz="1100" b="0" i="0">
                <a:solidFill>
                  <a:schemeClr val="tx1">
                    <a:tint val="75000"/>
                  </a:schemeClr>
                </a:solidFill>
                <a:latin typeface="Microsoft YaHei" charset="-122"/>
                <a:ea typeface="Microsoft YaHei" charset="-122"/>
                <a:cs typeface="Microsoft YaHei" charset="-122"/>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568733" y="6006165"/>
            <a:ext cx="2592110" cy="345008"/>
          </a:xfrm>
          <a:prstGeom prst="rect">
            <a:avLst/>
          </a:prstGeom>
        </p:spPr>
        <p:txBody>
          <a:bodyPr vert="horz" lIns="91431" tIns="45716" rIns="91431" bIns="45716" rtlCol="0" anchor="ctr"/>
          <a:lstStyle>
            <a:lvl1pPr algn="r">
              <a:defRPr sz="1100" b="0" i="0">
                <a:solidFill>
                  <a:schemeClr val="tx1">
                    <a:tint val="75000"/>
                  </a:schemeClr>
                </a:solidFill>
                <a:latin typeface="Microsoft YaHei" charset="-122"/>
                <a:ea typeface="Microsoft YaHei" charset="-122"/>
                <a:cs typeface="Microsoft YaHei" charset="-122"/>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
        <p:nvSpPr>
          <p:cNvPr id="9" name="标题占位符 8"/>
          <p:cNvSpPr>
            <a:spLocks noGrp="1"/>
          </p:cNvSpPr>
          <p:nvPr>
            <p:ph type="title"/>
          </p:nvPr>
        </p:nvSpPr>
        <p:spPr>
          <a:xfrm>
            <a:off x="359644" y="215750"/>
            <a:ext cx="10801199" cy="720081"/>
          </a:xfrm>
          <a:prstGeom prst="rect">
            <a:avLst/>
          </a:prstGeom>
        </p:spPr>
        <p:txBody>
          <a:bodyPr vert="horz" lIns="91440" tIns="45720" rIns="91440" bIns="45720" rtlCol="0" anchor="ctr">
            <a:normAutofit/>
          </a:bodyPr>
          <a:lstStyle/>
          <a:p>
            <a:r>
              <a:rPr kumimoji="1" lang="zh-CN" altLang="en-US" dirty="0"/>
              <a:t>单击此处编辑母版标题样式</a:t>
            </a:r>
          </a:p>
        </p:txBody>
      </p:sp>
      <p:pic>
        <p:nvPicPr>
          <p:cNvPr id="12" name="图片 11">
            <a:extLst>
              <a:ext uri="{FF2B5EF4-FFF2-40B4-BE49-F238E27FC236}">
                <a16:creationId xmlns:a16="http://schemas.microsoft.com/office/drawing/2014/main" id="{6084CECD-6540-1F4F-AB4F-5EB46097DD16}"/>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505055" y="215750"/>
            <a:ext cx="1655788" cy="387886"/>
          </a:xfrm>
          <a:prstGeom prst="rect">
            <a:avLst/>
          </a:prstGeom>
        </p:spPr>
      </p:pic>
    </p:spTree>
    <p:extLst>
      <p:ext uri="{BB962C8B-B14F-4D97-AF65-F5344CB8AC3E}">
        <p14:creationId xmlns:p14="http://schemas.microsoft.com/office/powerpoint/2010/main" val="955059315"/>
      </p:ext>
    </p:extLst>
  </p:cSld>
  <p:clrMap bg1="lt1" tx1="dk1" bg2="lt2" tx2="dk2" accent1="accent1" accent2="accent2" accent3="accent3" accent4="accent4" accent5="accent5" accent6="accent6" hlink="hlink" folHlink="folHlink"/>
  <p:sldLayoutIdLst>
    <p:sldLayoutId id="2147483722"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defTabSz="863933" rtl="0" eaLnBrk="1" latinLnBrk="0" hangingPunct="1">
        <a:lnSpc>
          <a:spcPct val="90000"/>
        </a:lnSpc>
        <a:spcBef>
          <a:spcPct val="0"/>
        </a:spcBef>
        <a:buNone/>
        <a:defRPr sz="2800" b="1" i="0" kern="1200">
          <a:solidFill>
            <a:schemeClr val="tx1">
              <a:lumMod val="65000"/>
              <a:lumOff val="35000"/>
            </a:schemeClr>
          </a:solidFill>
          <a:latin typeface="Microsoft YaHei" charset="-122"/>
          <a:ea typeface="Microsoft YaHei" charset="-122"/>
          <a:cs typeface="Microsoft YaHei" charset="-122"/>
        </a:defRPr>
      </a:lvl1pPr>
    </p:titleStyle>
    <p:bodyStyle>
      <a:lvl1pPr marL="215983" indent="-215983" algn="l" defTabSz="863933" rtl="0" eaLnBrk="1" latinLnBrk="0" hangingPunct="1">
        <a:lnSpc>
          <a:spcPct val="90000"/>
        </a:lnSpc>
        <a:spcBef>
          <a:spcPts val="945"/>
        </a:spcBef>
        <a:buFont typeface="Arial" panose="020B0604020202020204" pitchFamily="34" charset="0"/>
        <a:buChar char="•"/>
        <a:defRPr sz="2000" b="0" i="0" kern="1200">
          <a:solidFill>
            <a:schemeClr val="tx1">
              <a:lumMod val="65000"/>
              <a:lumOff val="35000"/>
            </a:schemeClr>
          </a:solidFill>
          <a:latin typeface="Microsoft YaHei" charset="-122"/>
          <a:ea typeface="Microsoft YaHei" charset="-122"/>
          <a:cs typeface="Microsoft YaHei" charset="-122"/>
        </a:defRPr>
      </a:lvl1pPr>
      <a:lvl2pPr marL="647949" indent="-215983" algn="l" defTabSz="863933" rtl="0" eaLnBrk="1" latinLnBrk="0" hangingPunct="1">
        <a:lnSpc>
          <a:spcPct val="90000"/>
        </a:lnSpc>
        <a:spcBef>
          <a:spcPts val="472"/>
        </a:spcBef>
        <a:buFont typeface="Arial" panose="020B0604020202020204" pitchFamily="34" charset="0"/>
        <a:buChar char="•"/>
        <a:defRPr sz="1800" b="0" i="0" kern="1200">
          <a:solidFill>
            <a:schemeClr val="tx1">
              <a:lumMod val="65000"/>
              <a:lumOff val="35000"/>
            </a:schemeClr>
          </a:solidFill>
          <a:latin typeface="Microsoft YaHei" charset="-122"/>
          <a:ea typeface="Microsoft YaHei" charset="-122"/>
          <a:cs typeface="Microsoft YaHei" charset="-122"/>
        </a:defRPr>
      </a:lvl2pPr>
      <a:lvl3pPr marL="1079917" indent="-215983" algn="l" defTabSz="863933" rtl="0" eaLnBrk="1" latinLnBrk="0" hangingPunct="1">
        <a:lnSpc>
          <a:spcPct val="90000"/>
        </a:lnSpc>
        <a:spcBef>
          <a:spcPts val="472"/>
        </a:spcBef>
        <a:buFont typeface="Arial" panose="020B0604020202020204" pitchFamily="34" charset="0"/>
        <a:buChar char="•"/>
        <a:defRPr sz="1600" b="0" i="0" kern="1200">
          <a:solidFill>
            <a:schemeClr val="tx1">
              <a:lumMod val="65000"/>
              <a:lumOff val="35000"/>
            </a:schemeClr>
          </a:solidFill>
          <a:latin typeface="Microsoft YaHei" charset="-122"/>
          <a:ea typeface="Microsoft YaHei" charset="-122"/>
          <a:cs typeface="Microsoft YaHei" charset="-122"/>
        </a:defRPr>
      </a:lvl3pPr>
      <a:lvl4pPr marL="1511882" indent="-215983" algn="l" defTabSz="863933" rtl="0" eaLnBrk="1" latinLnBrk="0" hangingPunct="1">
        <a:lnSpc>
          <a:spcPct val="90000"/>
        </a:lnSpc>
        <a:spcBef>
          <a:spcPts val="472"/>
        </a:spcBef>
        <a:buFont typeface="Arial" panose="020B0604020202020204" pitchFamily="34" charset="0"/>
        <a:buChar char="•"/>
        <a:defRPr sz="1400" b="0" i="0" kern="1200">
          <a:solidFill>
            <a:schemeClr val="tx1">
              <a:lumMod val="65000"/>
              <a:lumOff val="35000"/>
            </a:schemeClr>
          </a:solidFill>
          <a:latin typeface="Microsoft YaHei" charset="-122"/>
          <a:ea typeface="Microsoft YaHei" charset="-122"/>
          <a:cs typeface="Microsoft YaHei" charset="-122"/>
        </a:defRPr>
      </a:lvl4pPr>
      <a:lvl5pPr marL="1943849" indent="-215983" algn="l" defTabSz="863933" rtl="0" eaLnBrk="1" latinLnBrk="0" hangingPunct="1">
        <a:lnSpc>
          <a:spcPct val="90000"/>
        </a:lnSpc>
        <a:spcBef>
          <a:spcPts val="472"/>
        </a:spcBef>
        <a:buFont typeface="Arial" panose="020B0604020202020204" pitchFamily="34" charset="0"/>
        <a:buChar char="•"/>
        <a:defRPr sz="1400" b="0" i="0" kern="1200">
          <a:solidFill>
            <a:schemeClr val="tx1">
              <a:lumMod val="65000"/>
              <a:lumOff val="35000"/>
            </a:schemeClr>
          </a:solidFill>
          <a:latin typeface="Microsoft YaHei" charset="-122"/>
          <a:ea typeface="Microsoft YaHei" charset="-122"/>
          <a:cs typeface="Microsoft YaHei" charset="-122"/>
        </a:defRPr>
      </a:lvl5pPr>
      <a:lvl6pPr marL="2375817" indent="-215983" algn="l" defTabSz="863933" rtl="0" eaLnBrk="1" latinLnBrk="0" hangingPunct="1">
        <a:lnSpc>
          <a:spcPct val="90000"/>
        </a:lnSpc>
        <a:spcBef>
          <a:spcPts val="472"/>
        </a:spcBef>
        <a:buFont typeface="Arial" panose="020B0604020202020204" pitchFamily="34" charset="0"/>
        <a:buChar char="•"/>
        <a:defRPr sz="1800" kern="1200">
          <a:solidFill>
            <a:schemeClr val="tx1"/>
          </a:solidFill>
          <a:latin typeface="+mn-lt"/>
          <a:ea typeface="+mn-ea"/>
          <a:cs typeface="+mn-cs"/>
        </a:defRPr>
      </a:lvl6pPr>
      <a:lvl7pPr marL="2807782" indent="-215983" algn="l" defTabSz="863933" rtl="0" eaLnBrk="1" latinLnBrk="0" hangingPunct="1">
        <a:lnSpc>
          <a:spcPct val="90000"/>
        </a:lnSpc>
        <a:spcBef>
          <a:spcPts val="472"/>
        </a:spcBef>
        <a:buFont typeface="Arial" panose="020B0604020202020204" pitchFamily="34" charset="0"/>
        <a:buChar char="•"/>
        <a:defRPr sz="1800" kern="1200">
          <a:solidFill>
            <a:schemeClr val="tx1"/>
          </a:solidFill>
          <a:latin typeface="+mn-lt"/>
          <a:ea typeface="+mn-ea"/>
          <a:cs typeface="+mn-cs"/>
        </a:defRPr>
      </a:lvl7pPr>
      <a:lvl8pPr marL="3239748" indent="-215983" algn="l" defTabSz="863933" rtl="0" eaLnBrk="1" latinLnBrk="0" hangingPunct="1">
        <a:lnSpc>
          <a:spcPct val="90000"/>
        </a:lnSpc>
        <a:spcBef>
          <a:spcPts val="472"/>
        </a:spcBef>
        <a:buFont typeface="Arial" panose="020B0604020202020204" pitchFamily="34" charset="0"/>
        <a:buChar char="•"/>
        <a:defRPr sz="1800" kern="1200">
          <a:solidFill>
            <a:schemeClr val="tx1"/>
          </a:solidFill>
          <a:latin typeface="+mn-lt"/>
          <a:ea typeface="+mn-ea"/>
          <a:cs typeface="+mn-cs"/>
        </a:defRPr>
      </a:lvl8pPr>
      <a:lvl9pPr marL="3671715" indent="-215983" algn="l" defTabSz="863933" rtl="0" eaLnBrk="1" latinLnBrk="0" hangingPunct="1">
        <a:lnSpc>
          <a:spcPct val="90000"/>
        </a:lnSpc>
        <a:spcBef>
          <a:spcPts val="472"/>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863933" rtl="0" eaLnBrk="1" latinLnBrk="0" hangingPunct="1">
        <a:defRPr sz="1800" kern="1200">
          <a:solidFill>
            <a:schemeClr val="tx1"/>
          </a:solidFill>
          <a:latin typeface="+mn-lt"/>
          <a:ea typeface="+mn-ea"/>
          <a:cs typeface="+mn-cs"/>
        </a:defRPr>
      </a:lvl1pPr>
      <a:lvl2pPr marL="431967" algn="l" defTabSz="863933" rtl="0" eaLnBrk="1" latinLnBrk="0" hangingPunct="1">
        <a:defRPr sz="1800" kern="1200">
          <a:solidFill>
            <a:schemeClr val="tx1"/>
          </a:solidFill>
          <a:latin typeface="+mn-lt"/>
          <a:ea typeface="+mn-ea"/>
          <a:cs typeface="+mn-cs"/>
        </a:defRPr>
      </a:lvl2pPr>
      <a:lvl3pPr marL="863933" algn="l" defTabSz="863933" rtl="0" eaLnBrk="1" latinLnBrk="0" hangingPunct="1">
        <a:defRPr sz="1800" kern="1200">
          <a:solidFill>
            <a:schemeClr val="tx1"/>
          </a:solidFill>
          <a:latin typeface="+mn-lt"/>
          <a:ea typeface="+mn-ea"/>
          <a:cs typeface="+mn-cs"/>
        </a:defRPr>
      </a:lvl3pPr>
      <a:lvl4pPr marL="1295900" algn="l" defTabSz="863933" rtl="0" eaLnBrk="1" latinLnBrk="0" hangingPunct="1">
        <a:defRPr sz="1800" kern="1200">
          <a:solidFill>
            <a:schemeClr val="tx1"/>
          </a:solidFill>
          <a:latin typeface="+mn-lt"/>
          <a:ea typeface="+mn-ea"/>
          <a:cs typeface="+mn-cs"/>
        </a:defRPr>
      </a:lvl4pPr>
      <a:lvl5pPr marL="1727866" algn="l" defTabSz="863933" rtl="0" eaLnBrk="1" latinLnBrk="0" hangingPunct="1">
        <a:defRPr sz="1800" kern="1200">
          <a:solidFill>
            <a:schemeClr val="tx1"/>
          </a:solidFill>
          <a:latin typeface="+mn-lt"/>
          <a:ea typeface="+mn-ea"/>
          <a:cs typeface="+mn-cs"/>
        </a:defRPr>
      </a:lvl5pPr>
      <a:lvl6pPr marL="2159833" algn="l" defTabSz="863933" rtl="0" eaLnBrk="1" latinLnBrk="0" hangingPunct="1">
        <a:defRPr sz="1800" kern="1200">
          <a:solidFill>
            <a:schemeClr val="tx1"/>
          </a:solidFill>
          <a:latin typeface="+mn-lt"/>
          <a:ea typeface="+mn-ea"/>
          <a:cs typeface="+mn-cs"/>
        </a:defRPr>
      </a:lvl6pPr>
      <a:lvl7pPr marL="2591799" algn="l" defTabSz="863933" rtl="0" eaLnBrk="1" latinLnBrk="0" hangingPunct="1">
        <a:defRPr sz="1800" kern="1200">
          <a:solidFill>
            <a:schemeClr val="tx1"/>
          </a:solidFill>
          <a:latin typeface="+mn-lt"/>
          <a:ea typeface="+mn-ea"/>
          <a:cs typeface="+mn-cs"/>
        </a:defRPr>
      </a:lvl7pPr>
      <a:lvl8pPr marL="3023766" algn="l" defTabSz="863933" rtl="0" eaLnBrk="1" latinLnBrk="0" hangingPunct="1">
        <a:defRPr sz="1800" kern="1200">
          <a:solidFill>
            <a:schemeClr val="tx1"/>
          </a:solidFill>
          <a:latin typeface="+mn-lt"/>
          <a:ea typeface="+mn-ea"/>
          <a:cs typeface="+mn-cs"/>
        </a:defRPr>
      </a:lvl8pPr>
      <a:lvl9pPr marL="3455732" algn="l" defTabSz="86393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63700" y="1727919"/>
            <a:ext cx="9792415" cy="1872208"/>
          </a:xfrm>
        </p:spPr>
        <p:txBody>
          <a:bodyPr>
            <a:noAutofit/>
          </a:bodyPr>
          <a:lstStyle/>
          <a:p>
            <a:pPr>
              <a:lnSpc>
                <a:spcPct val="130000"/>
              </a:lnSpc>
              <a:spcBef>
                <a:spcPts val="0"/>
              </a:spcBef>
            </a:pPr>
            <a:r>
              <a:rPr lang="zh-CN" altLang="en-US" sz="3600" dirty="0">
                <a:latin typeface="微软雅黑" panose="020B0503020204020204" pitchFamily="34" charset="-122"/>
                <a:ea typeface="微软雅黑" panose="020B0503020204020204" pitchFamily="34" charset="-122"/>
              </a:rPr>
              <a:t>面向智能体场景的开源引擎优化和技术研究</a:t>
            </a:r>
            <a:br>
              <a:rPr lang="en-US" altLang="zh-CN" sz="4000" dirty="0">
                <a:latin typeface="微软雅黑" panose="020B0503020204020204" pitchFamily="34" charset="-122"/>
                <a:ea typeface="微软雅黑" panose="020B0503020204020204" pitchFamily="34" charset="-122"/>
              </a:rPr>
            </a:br>
            <a:r>
              <a:rPr lang="zh-Hans" altLang="en-US" sz="4000" dirty="0">
                <a:latin typeface="微软雅黑" panose="020B0503020204020204" pitchFamily="34" charset="-122"/>
                <a:ea typeface="微软雅黑" panose="020B0503020204020204" pitchFamily="34" charset="-122"/>
              </a:rPr>
              <a:t>开题会议</a:t>
            </a:r>
            <a:endParaRPr kumimoji="1" lang="zh-CN" altLang="en-US" sz="4000" dirty="0"/>
          </a:p>
        </p:txBody>
      </p:sp>
      <p:sp>
        <p:nvSpPr>
          <p:cNvPr id="7" name="矩形 6"/>
          <p:cNvSpPr/>
          <p:nvPr/>
        </p:nvSpPr>
        <p:spPr>
          <a:xfrm>
            <a:off x="4920574" y="3816151"/>
            <a:ext cx="1874231" cy="461665"/>
          </a:xfrm>
          <a:prstGeom prst="rect">
            <a:avLst/>
          </a:prstGeom>
        </p:spPr>
        <p:txBody>
          <a:bodyPr wrap="none">
            <a:spAutoFit/>
          </a:bodyPr>
          <a:lstStyle/>
          <a:p>
            <a:r>
              <a:rPr lang="en-US" altLang="zh-CN" b="1" dirty="0">
                <a:solidFill>
                  <a:schemeClr val="bg1"/>
                </a:solidFill>
                <a:latin typeface="Microsoft YaHei" charset="-122"/>
                <a:ea typeface="Microsoft YaHei" charset="-122"/>
                <a:cs typeface="Microsoft YaHei" charset="-122"/>
              </a:rPr>
              <a:t>2025.08.26</a:t>
            </a:r>
            <a:endParaRPr lang="zh-CN" altLang="en-US" b="1" dirty="0">
              <a:solidFill>
                <a:schemeClr val="bg1"/>
              </a:solidFill>
              <a:latin typeface="Microsoft YaHei" charset="-122"/>
              <a:ea typeface="Microsoft YaHei" charset="-122"/>
              <a:cs typeface="Microsoft YaHei" charset="-122"/>
            </a:endParaRPr>
          </a:p>
        </p:txBody>
      </p:sp>
      <p:sp>
        <p:nvSpPr>
          <p:cNvPr id="8"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Tree>
    <p:extLst>
      <p:ext uri="{BB962C8B-B14F-4D97-AF65-F5344CB8AC3E}">
        <p14:creationId xmlns:p14="http://schemas.microsoft.com/office/powerpoint/2010/main" val="3347176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DEC3D-B988-3DBC-F7C6-FB674CBBFD2C}"/>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1F08F3A1-64E7-7967-C871-741FFC305086}"/>
              </a:ext>
            </a:extLst>
          </p:cNvPr>
          <p:cNvSpPr>
            <a:spLocks noGrp="1"/>
          </p:cNvSpPr>
          <p:nvPr>
            <p:ph type="title"/>
          </p:nvPr>
        </p:nvSpPr>
        <p:spPr/>
        <p:txBody>
          <a:bodyPr/>
          <a:lstStyle/>
          <a:p>
            <a:r>
              <a:rPr kumimoji="1" lang="zh-Hans" altLang="en-US" dirty="0"/>
              <a:t>研究计划</a:t>
            </a:r>
            <a:endParaRPr kumimoji="1" lang="zh-CN" altLang="en-US" dirty="0"/>
          </a:p>
        </p:txBody>
      </p:sp>
      <p:sp>
        <p:nvSpPr>
          <p:cNvPr id="3" name="文本框 1" hidden="1">
            <a:extLst>
              <a:ext uri="{FF2B5EF4-FFF2-40B4-BE49-F238E27FC236}">
                <a16:creationId xmlns:a16="http://schemas.microsoft.com/office/drawing/2014/main" id="{00713C0D-CB41-0621-43ED-30B2BD150597}"/>
              </a:ext>
            </a:extLst>
          </p:cNvPr>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6" name="平行四边形 5">
            <a:extLst>
              <a:ext uri="{FF2B5EF4-FFF2-40B4-BE49-F238E27FC236}">
                <a16:creationId xmlns:a16="http://schemas.microsoft.com/office/drawing/2014/main" id="{80F37959-AA5F-3BF6-348C-8AE6072ED710}"/>
              </a:ext>
            </a:extLst>
          </p:cNvPr>
          <p:cNvSpPr/>
          <p:nvPr/>
        </p:nvSpPr>
        <p:spPr>
          <a:xfrm>
            <a:off x="83078"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7" name="平行四边形 6">
            <a:extLst>
              <a:ext uri="{FF2B5EF4-FFF2-40B4-BE49-F238E27FC236}">
                <a16:creationId xmlns:a16="http://schemas.microsoft.com/office/drawing/2014/main" id="{B02236B1-862F-213E-1C10-7D118CA1DA16}"/>
              </a:ext>
            </a:extLst>
          </p:cNvPr>
          <p:cNvSpPr/>
          <p:nvPr/>
        </p:nvSpPr>
        <p:spPr>
          <a:xfrm>
            <a:off x="2872442"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8" name="平行四边形 7">
            <a:extLst>
              <a:ext uri="{FF2B5EF4-FFF2-40B4-BE49-F238E27FC236}">
                <a16:creationId xmlns:a16="http://schemas.microsoft.com/office/drawing/2014/main" id="{8BA3C57C-B241-6394-D75A-721AD7FA9D47}"/>
              </a:ext>
            </a:extLst>
          </p:cNvPr>
          <p:cNvSpPr/>
          <p:nvPr/>
        </p:nvSpPr>
        <p:spPr>
          <a:xfrm>
            <a:off x="5661807"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9" name="平行四边形 8">
            <a:extLst>
              <a:ext uri="{FF2B5EF4-FFF2-40B4-BE49-F238E27FC236}">
                <a16:creationId xmlns:a16="http://schemas.microsoft.com/office/drawing/2014/main" id="{B2134CD3-4646-24F6-6A13-C3E47A40B4D8}"/>
              </a:ext>
            </a:extLst>
          </p:cNvPr>
          <p:cNvSpPr/>
          <p:nvPr/>
        </p:nvSpPr>
        <p:spPr>
          <a:xfrm>
            <a:off x="8451171"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10" name="文本框 9">
            <a:extLst>
              <a:ext uri="{FF2B5EF4-FFF2-40B4-BE49-F238E27FC236}">
                <a16:creationId xmlns:a16="http://schemas.microsoft.com/office/drawing/2014/main" id="{F4FD5FAB-80F5-7314-D43D-96D4605289E8}"/>
              </a:ext>
            </a:extLst>
          </p:cNvPr>
          <p:cNvSpPr txBox="1"/>
          <p:nvPr/>
        </p:nvSpPr>
        <p:spPr>
          <a:xfrm>
            <a:off x="810200"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阶段一</a:t>
            </a:r>
          </a:p>
        </p:txBody>
      </p:sp>
      <p:sp>
        <p:nvSpPr>
          <p:cNvPr id="11" name="文本框 10">
            <a:extLst>
              <a:ext uri="{FF2B5EF4-FFF2-40B4-BE49-F238E27FC236}">
                <a16:creationId xmlns:a16="http://schemas.microsoft.com/office/drawing/2014/main" id="{D2C09CD2-797E-D6C4-C8A2-EC48A51B42B3}"/>
              </a:ext>
            </a:extLst>
          </p:cNvPr>
          <p:cNvSpPr txBox="1"/>
          <p:nvPr/>
        </p:nvSpPr>
        <p:spPr>
          <a:xfrm>
            <a:off x="3599564"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阶段二</a:t>
            </a:r>
          </a:p>
        </p:txBody>
      </p:sp>
      <p:sp>
        <p:nvSpPr>
          <p:cNvPr id="12" name="文本框 11">
            <a:extLst>
              <a:ext uri="{FF2B5EF4-FFF2-40B4-BE49-F238E27FC236}">
                <a16:creationId xmlns:a16="http://schemas.microsoft.com/office/drawing/2014/main" id="{DEF04F04-6965-B4C6-A007-408B9694AECF}"/>
              </a:ext>
            </a:extLst>
          </p:cNvPr>
          <p:cNvSpPr txBox="1"/>
          <p:nvPr/>
        </p:nvSpPr>
        <p:spPr>
          <a:xfrm>
            <a:off x="6388929"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阶段三</a:t>
            </a:r>
          </a:p>
        </p:txBody>
      </p:sp>
      <p:sp>
        <p:nvSpPr>
          <p:cNvPr id="13" name="文本框 12">
            <a:extLst>
              <a:ext uri="{FF2B5EF4-FFF2-40B4-BE49-F238E27FC236}">
                <a16:creationId xmlns:a16="http://schemas.microsoft.com/office/drawing/2014/main" id="{799B593F-676D-8FE0-2641-A474062D4DDC}"/>
              </a:ext>
            </a:extLst>
          </p:cNvPr>
          <p:cNvSpPr txBox="1"/>
          <p:nvPr/>
        </p:nvSpPr>
        <p:spPr>
          <a:xfrm>
            <a:off x="9178293"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阶段四</a:t>
            </a:r>
          </a:p>
        </p:txBody>
      </p:sp>
      <p:sp>
        <p:nvSpPr>
          <p:cNvPr id="14" name="文本框 13">
            <a:extLst>
              <a:ext uri="{FF2B5EF4-FFF2-40B4-BE49-F238E27FC236}">
                <a16:creationId xmlns:a16="http://schemas.microsoft.com/office/drawing/2014/main" id="{8ABEFEF7-07A8-F7D9-2354-806CB6BEA286}"/>
              </a:ext>
            </a:extLst>
          </p:cNvPr>
          <p:cNvSpPr txBox="1"/>
          <p:nvPr/>
        </p:nvSpPr>
        <p:spPr>
          <a:xfrm>
            <a:off x="647676" y="2015951"/>
            <a:ext cx="2255910" cy="1225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30000"/>
              </a:lnSpc>
              <a:defRPr sz="1500" b="1">
                <a:solidFill>
                  <a:schemeClr val="tx1">
                    <a:lumMod val="75000"/>
                    <a:lumOff val="25000"/>
                  </a:schemeClr>
                </a:solidFill>
                <a:latin typeface="Microsoft YaHei Semibold" panose="020B0402040204020203" pitchFamily="34" charset="-122"/>
                <a:ea typeface="Microsoft YaHei Semibold" panose="020B0402040204020203" pitchFamily="34" charset="-122"/>
              </a:defRPr>
            </a:lvl1pPr>
          </a:lstStyle>
          <a:p>
            <a:pPr algn="just"/>
            <a:r>
              <a:rPr lang="zh-CN" altLang="zh-CN" sz="1600" kern="0" dirty="0"/>
              <a:t>海光芯片适配</a:t>
            </a:r>
            <a:endParaRPr lang="en-US" altLang="zh-CN" sz="1600" kern="0" dirty="0"/>
          </a:p>
          <a:p>
            <a:pPr algn="just"/>
            <a:endParaRPr lang="en-US" altLang="zh-CN" sz="1400" kern="0" dirty="0"/>
          </a:p>
          <a:p>
            <a:pPr marL="285750" indent="-285750" algn="just">
              <a:buFont typeface="Arial" panose="020B0604020202020204" pitchFamily="34" charset="0"/>
              <a:buChar char="•"/>
            </a:pPr>
            <a:r>
              <a:rPr lang="zh-CN" altLang="en-US" sz="1400" b="0" kern="0" dirty="0"/>
              <a:t>海光</a:t>
            </a:r>
            <a:r>
              <a:rPr lang="zh-CN" altLang="zh-CN" sz="1400" b="0" kern="0" dirty="0"/>
              <a:t>全栈适配方案</a:t>
            </a:r>
            <a:endParaRPr lang="en-US" altLang="zh-CN" sz="1400" b="0" kern="0" dirty="0"/>
          </a:p>
          <a:p>
            <a:pPr marL="285750" indent="-285750" algn="just">
              <a:buFont typeface="Arial" panose="020B0604020202020204" pitchFamily="34" charset="0"/>
              <a:buChar char="•"/>
            </a:pPr>
            <a:r>
              <a:rPr lang="zh-CN" altLang="zh-CN" sz="1400" b="0" kern="0" dirty="0"/>
              <a:t>海光测试报告</a:t>
            </a:r>
            <a:endParaRPr lang="en-US" altLang="zh-CN" sz="1400" b="0" kern="0" dirty="0"/>
          </a:p>
        </p:txBody>
      </p:sp>
      <p:sp>
        <p:nvSpPr>
          <p:cNvPr id="15" name="文本框 14">
            <a:extLst>
              <a:ext uri="{FF2B5EF4-FFF2-40B4-BE49-F238E27FC236}">
                <a16:creationId xmlns:a16="http://schemas.microsoft.com/office/drawing/2014/main" id="{B1AEBDA1-DD6D-471C-FEFD-560FAA1FA6D0}"/>
              </a:ext>
            </a:extLst>
          </p:cNvPr>
          <p:cNvSpPr txBox="1"/>
          <p:nvPr/>
        </p:nvSpPr>
        <p:spPr>
          <a:xfrm>
            <a:off x="3375886" y="2015951"/>
            <a:ext cx="2255910" cy="1228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30000"/>
              </a:lnSpc>
              <a:defRPr sz="1500" b="1">
                <a:solidFill>
                  <a:schemeClr val="tx1">
                    <a:lumMod val="75000"/>
                    <a:lumOff val="25000"/>
                  </a:schemeClr>
                </a:solidFill>
                <a:latin typeface="Microsoft YaHei Semibold" panose="020B0402040204020203" pitchFamily="34" charset="-122"/>
                <a:ea typeface="Microsoft YaHei Semibold" panose="020B0402040204020203" pitchFamily="34" charset="-122"/>
              </a:defRPr>
            </a:lvl1pPr>
          </a:lstStyle>
          <a:p>
            <a:pPr algn="just"/>
            <a:r>
              <a:rPr lang="zh-CN" altLang="zh-CN" sz="1600" kern="0" dirty="0"/>
              <a:t>图计算开源开发</a:t>
            </a:r>
            <a:endParaRPr lang="en-US" altLang="zh-CN" sz="1600" kern="0" dirty="0"/>
          </a:p>
          <a:p>
            <a:pPr algn="just"/>
            <a:endParaRPr lang="en-US" altLang="zh-CN" sz="1400" kern="0" dirty="0"/>
          </a:p>
          <a:p>
            <a:pPr marL="285750" indent="-285750" algn="just">
              <a:buFont typeface="Arial" panose="020B0604020202020204" pitchFamily="34" charset="0"/>
              <a:buChar char="•"/>
            </a:pPr>
            <a:r>
              <a:rPr lang="zh-CN" altLang="zh-CN" sz="1400" b="0" kern="0" dirty="0"/>
              <a:t>开源图计算系统</a:t>
            </a:r>
            <a:endParaRPr lang="en-US" altLang="zh-CN" sz="1400" b="0" kern="0" dirty="0"/>
          </a:p>
          <a:p>
            <a:pPr marL="285750" indent="-285750" algn="just">
              <a:buFont typeface="Arial" panose="020B0604020202020204" pitchFamily="34" charset="0"/>
              <a:buChar char="•"/>
            </a:pPr>
            <a:r>
              <a:rPr lang="zh-CN" altLang="zh-CN" sz="1400" b="0" kern="0" dirty="0"/>
              <a:t>智能体</a:t>
            </a:r>
            <a:r>
              <a:rPr lang="zh-CN" altLang="en-US" sz="1400" b="0" kern="0" dirty="0"/>
              <a:t>原型</a:t>
            </a:r>
            <a:endParaRPr lang="zh-CN" altLang="zh-CN" sz="1400" b="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6" name="文本框 15">
            <a:extLst>
              <a:ext uri="{FF2B5EF4-FFF2-40B4-BE49-F238E27FC236}">
                <a16:creationId xmlns:a16="http://schemas.microsoft.com/office/drawing/2014/main" id="{AFD1053D-729D-14AB-CC5B-131A98FF5CE1}"/>
              </a:ext>
            </a:extLst>
          </p:cNvPr>
          <p:cNvSpPr txBox="1"/>
          <p:nvPr/>
        </p:nvSpPr>
        <p:spPr>
          <a:xfrm>
            <a:off x="6104096" y="2015951"/>
            <a:ext cx="2255910" cy="151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30000"/>
              </a:lnSpc>
              <a:defRPr sz="1500" b="1">
                <a:solidFill>
                  <a:schemeClr val="tx1">
                    <a:lumMod val="75000"/>
                    <a:lumOff val="25000"/>
                  </a:schemeClr>
                </a:solidFill>
                <a:latin typeface="Microsoft YaHei Semibold" panose="020B0402040204020203" pitchFamily="34" charset="-122"/>
                <a:ea typeface="Microsoft YaHei Semibold" panose="020B0402040204020203" pitchFamily="34" charset="-122"/>
              </a:defRPr>
            </a:lvl1pPr>
          </a:lstStyle>
          <a:p>
            <a:pPr algn="just"/>
            <a:r>
              <a:rPr lang="zh-CN" altLang="zh-CN" sz="1600" kern="0" dirty="0"/>
              <a:t>昇腾全栈优化</a:t>
            </a:r>
            <a:endParaRPr lang="en-US" altLang="zh-CN" sz="1600" kern="0" dirty="0"/>
          </a:p>
          <a:p>
            <a:pPr algn="just"/>
            <a:endParaRPr lang="en-US" altLang="zh-CN" sz="1400" kern="0" dirty="0"/>
          </a:p>
          <a:p>
            <a:pPr marL="285750" indent="-285750" algn="just">
              <a:buFont typeface="Arial" panose="020B0604020202020204" pitchFamily="34" charset="0"/>
              <a:buChar char="•"/>
            </a:pPr>
            <a:r>
              <a:rPr lang="zh-CN" altLang="zh-CN" sz="1400" b="0" kern="0" dirty="0"/>
              <a:t>昇腾全栈适配方案</a:t>
            </a:r>
            <a:endParaRPr lang="en-US" altLang="zh-CN" sz="1400" b="0" kern="0" dirty="0"/>
          </a:p>
          <a:p>
            <a:pPr marL="285750" indent="-285750" algn="just">
              <a:buFont typeface="Arial" panose="020B0604020202020204" pitchFamily="34" charset="0"/>
              <a:buChar char="•"/>
            </a:pPr>
            <a:r>
              <a:rPr lang="zh-CN" altLang="zh-CN" sz="1400" b="0" kern="0" dirty="0"/>
              <a:t>昇腾测试报告</a:t>
            </a:r>
            <a:endParaRPr lang="zh-CN" altLang="zh-CN" sz="1400" b="0" kern="100" dirty="0">
              <a:latin typeface="Calibri" panose="020F0502020204030204" pitchFamily="34" charset="0"/>
              <a:ea typeface="宋体" panose="02010600030101010101" pitchFamily="2" charset="-122"/>
              <a:cs typeface="Times New Roman" panose="02020603050405020304" pitchFamily="18" charset="0"/>
            </a:endParaRPr>
          </a:p>
          <a:p>
            <a:pPr algn="just"/>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17" name="文本框 16">
            <a:extLst>
              <a:ext uri="{FF2B5EF4-FFF2-40B4-BE49-F238E27FC236}">
                <a16:creationId xmlns:a16="http://schemas.microsoft.com/office/drawing/2014/main" id="{1170F4C8-CF99-5734-1568-CF82F2A97702}"/>
              </a:ext>
            </a:extLst>
          </p:cNvPr>
          <p:cNvSpPr txBox="1"/>
          <p:nvPr/>
        </p:nvSpPr>
        <p:spPr>
          <a:xfrm>
            <a:off x="8775073" y="2025872"/>
            <a:ext cx="2472554" cy="151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30000"/>
              </a:lnSpc>
              <a:defRPr sz="1500" b="1">
                <a:solidFill>
                  <a:schemeClr val="tx1">
                    <a:lumMod val="75000"/>
                    <a:lumOff val="25000"/>
                  </a:schemeClr>
                </a:solidFill>
                <a:latin typeface="Microsoft YaHei Semibold" panose="020B0402040204020203" pitchFamily="34" charset="-122"/>
                <a:ea typeface="Microsoft YaHei Semibold" panose="020B0402040204020203" pitchFamily="34" charset="-122"/>
              </a:defRPr>
            </a:lvl1pPr>
          </a:lstStyle>
          <a:p>
            <a:pPr algn="just"/>
            <a:r>
              <a:rPr lang="zh-CN" altLang="zh-CN" sz="1600" kern="0" dirty="0"/>
              <a:t>社区运营</a:t>
            </a:r>
            <a:r>
              <a:rPr lang="en-US" altLang="zh-CN" sz="1600" kern="0" dirty="0"/>
              <a:t>+</a:t>
            </a:r>
            <a:r>
              <a:rPr lang="zh-CN" altLang="zh-CN" sz="1600" kern="0" dirty="0"/>
              <a:t>学术成果交付</a:t>
            </a:r>
            <a:endParaRPr lang="en-US" altLang="zh-CN" sz="1600" kern="0" dirty="0"/>
          </a:p>
          <a:p>
            <a:pPr algn="just"/>
            <a:endParaRPr lang="en-US" altLang="zh-CN" sz="1400" kern="0" dirty="0"/>
          </a:p>
          <a:p>
            <a:pPr marL="285750" lvl="0" indent="-285750" algn="l">
              <a:buFont typeface="Arial" panose="020B0604020202020204" pitchFamily="34" charset="0"/>
              <a:buChar char="•"/>
            </a:pPr>
            <a:r>
              <a:rPr lang="zh-CN" altLang="zh-CN" sz="1400" b="0" kern="0" dirty="0"/>
              <a:t>开源</a:t>
            </a:r>
            <a:r>
              <a:rPr lang="zh-CN" altLang="en-US" sz="1400" b="0" kern="0" dirty="0"/>
              <a:t>社区</a:t>
            </a:r>
            <a:r>
              <a:rPr lang="zh-CN" altLang="zh-CN" sz="1400" b="0" kern="0" dirty="0"/>
              <a:t>运营进展</a:t>
            </a:r>
            <a:r>
              <a:rPr lang="zh-CN" altLang="en-US" sz="1400" b="0" kern="0" dirty="0"/>
              <a:t>、</a:t>
            </a:r>
            <a:r>
              <a:rPr lang="zh-CN" altLang="zh-CN" sz="1400" b="0" kern="0" dirty="0"/>
              <a:t>汇报</a:t>
            </a:r>
            <a:endParaRPr lang="zh-CN" altLang="zh-CN" sz="1400" b="0" kern="100" dirty="0"/>
          </a:p>
          <a:p>
            <a:pPr marL="285750" indent="-285750" algn="l">
              <a:buFont typeface="Arial" panose="020B0604020202020204" pitchFamily="34" charset="0"/>
              <a:buChar char="•"/>
            </a:pPr>
            <a:r>
              <a:rPr lang="zh-CN" altLang="zh-CN" sz="1400" b="0" kern="0" dirty="0"/>
              <a:t>专利，论文初稿</a:t>
            </a:r>
            <a:endParaRPr lang="zh-CN" altLang="zh-CN" sz="1400" b="0" kern="100" dirty="0">
              <a:latin typeface="Calibri" panose="020F0502020204030204" pitchFamily="34" charset="0"/>
              <a:ea typeface="宋体" panose="02010600030101010101" pitchFamily="2" charset="-122"/>
              <a:cs typeface="Times New Roman" panose="02020603050405020304" pitchFamily="18" charset="0"/>
            </a:endParaRPr>
          </a:p>
          <a:p>
            <a:pPr algn="just"/>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p:txBody>
      </p:sp>
      <p:cxnSp>
        <p:nvCxnSpPr>
          <p:cNvPr id="18" name="直线连接符 17">
            <a:extLst>
              <a:ext uri="{FF2B5EF4-FFF2-40B4-BE49-F238E27FC236}">
                <a16:creationId xmlns:a16="http://schemas.microsoft.com/office/drawing/2014/main" id="{7E53624C-B2C7-B53D-CFAD-E0B8615094CF}"/>
              </a:ext>
            </a:extLst>
          </p:cNvPr>
          <p:cNvCxnSpPr>
            <a:cxnSpLocks/>
          </p:cNvCxnSpPr>
          <p:nvPr/>
        </p:nvCxnSpPr>
        <p:spPr>
          <a:xfrm flipV="1">
            <a:off x="1713971"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19" name="直线连接符 18">
            <a:extLst>
              <a:ext uri="{FF2B5EF4-FFF2-40B4-BE49-F238E27FC236}">
                <a16:creationId xmlns:a16="http://schemas.microsoft.com/office/drawing/2014/main" id="{1C3661E6-0F28-7D0D-8A31-105ECEF31D49}"/>
              </a:ext>
            </a:extLst>
          </p:cNvPr>
          <p:cNvCxnSpPr>
            <a:cxnSpLocks/>
          </p:cNvCxnSpPr>
          <p:nvPr/>
        </p:nvCxnSpPr>
        <p:spPr>
          <a:xfrm flipV="1">
            <a:off x="4512589"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20" name="直线连接符 19">
            <a:extLst>
              <a:ext uri="{FF2B5EF4-FFF2-40B4-BE49-F238E27FC236}">
                <a16:creationId xmlns:a16="http://schemas.microsoft.com/office/drawing/2014/main" id="{6FA1576B-3283-49B5-520D-2AFC3B1E66A4}"/>
              </a:ext>
            </a:extLst>
          </p:cNvPr>
          <p:cNvCxnSpPr>
            <a:cxnSpLocks/>
          </p:cNvCxnSpPr>
          <p:nvPr/>
        </p:nvCxnSpPr>
        <p:spPr>
          <a:xfrm flipV="1">
            <a:off x="7311207"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21" name="直线连接符 20">
            <a:extLst>
              <a:ext uri="{FF2B5EF4-FFF2-40B4-BE49-F238E27FC236}">
                <a16:creationId xmlns:a16="http://schemas.microsoft.com/office/drawing/2014/main" id="{B3B9A192-10DE-2308-A748-826C5E1F81C4}"/>
              </a:ext>
            </a:extLst>
          </p:cNvPr>
          <p:cNvCxnSpPr>
            <a:cxnSpLocks/>
          </p:cNvCxnSpPr>
          <p:nvPr/>
        </p:nvCxnSpPr>
        <p:spPr>
          <a:xfrm flipV="1">
            <a:off x="10011351"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FEA352D6-D56E-6AAD-A05D-2A23BEC8D893}"/>
              </a:ext>
            </a:extLst>
          </p:cNvPr>
          <p:cNvSpPr txBox="1"/>
          <p:nvPr/>
        </p:nvSpPr>
        <p:spPr>
          <a:xfrm>
            <a:off x="1189580" y="3520165"/>
            <a:ext cx="1172101" cy="338554"/>
          </a:xfrm>
          <a:prstGeom prst="rect">
            <a:avLst/>
          </a:prstGeom>
          <a:noFill/>
        </p:spPr>
        <p:txBody>
          <a:bodyPr wrap="square">
            <a:spAutoFit/>
          </a:bodyPr>
          <a:lstStyle/>
          <a:p>
            <a:pPr algn="just"/>
            <a:r>
              <a:rPr lang="en-US" altLang="zh-CN" sz="1600" kern="0" dirty="0"/>
              <a:t>T~T+3</a:t>
            </a:r>
            <a:r>
              <a:rPr lang="zh-CN" altLang="zh-CN" sz="1600" kern="0" dirty="0"/>
              <a:t>个月</a:t>
            </a:r>
            <a:endParaRPr lang="en-US" altLang="zh-CN" sz="1600" kern="0" dirty="0"/>
          </a:p>
        </p:txBody>
      </p:sp>
      <p:sp>
        <p:nvSpPr>
          <p:cNvPr id="26" name="文本框 25">
            <a:extLst>
              <a:ext uri="{FF2B5EF4-FFF2-40B4-BE49-F238E27FC236}">
                <a16:creationId xmlns:a16="http://schemas.microsoft.com/office/drawing/2014/main" id="{32A806A1-333E-F855-F62E-C86E9D7CE6C2}"/>
              </a:ext>
            </a:extLst>
          </p:cNvPr>
          <p:cNvSpPr txBox="1"/>
          <p:nvPr/>
        </p:nvSpPr>
        <p:spPr>
          <a:xfrm>
            <a:off x="3888036" y="3520165"/>
            <a:ext cx="1368150" cy="338554"/>
          </a:xfrm>
          <a:prstGeom prst="rect">
            <a:avLst/>
          </a:prstGeom>
          <a:noFill/>
        </p:spPr>
        <p:txBody>
          <a:bodyPr wrap="square">
            <a:spAutoFit/>
          </a:bodyPr>
          <a:lstStyle/>
          <a:p>
            <a:pPr algn="just"/>
            <a:r>
              <a:rPr lang="en-US" altLang="zh-CN" sz="1600" kern="0" dirty="0"/>
              <a:t>T+3~T+6</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27" name="文本框 26">
            <a:extLst>
              <a:ext uri="{FF2B5EF4-FFF2-40B4-BE49-F238E27FC236}">
                <a16:creationId xmlns:a16="http://schemas.microsoft.com/office/drawing/2014/main" id="{B14CAE33-AE22-487B-4057-70F7685059FD}"/>
              </a:ext>
            </a:extLst>
          </p:cNvPr>
          <p:cNvSpPr txBox="1"/>
          <p:nvPr/>
        </p:nvSpPr>
        <p:spPr>
          <a:xfrm>
            <a:off x="6629996" y="3520165"/>
            <a:ext cx="1362421" cy="338554"/>
          </a:xfrm>
          <a:prstGeom prst="rect">
            <a:avLst/>
          </a:prstGeom>
          <a:noFill/>
        </p:spPr>
        <p:txBody>
          <a:bodyPr wrap="square">
            <a:spAutoFit/>
          </a:bodyPr>
          <a:lstStyle/>
          <a:p>
            <a:pPr algn="just"/>
            <a:r>
              <a:rPr lang="en-US" altLang="zh-CN" sz="1600" kern="0" dirty="0"/>
              <a:t>T+6~T+9</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28" name="文本框 27">
            <a:extLst>
              <a:ext uri="{FF2B5EF4-FFF2-40B4-BE49-F238E27FC236}">
                <a16:creationId xmlns:a16="http://schemas.microsoft.com/office/drawing/2014/main" id="{DACEFC9C-1AD9-D4EF-EA81-AE2047FE263B}"/>
              </a:ext>
            </a:extLst>
          </p:cNvPr>
          <p:cNvSpPr txBox="1"/>
          <p:nvPr/>
        </p:nvSpPr>
        <p:spPr>
          <a:xfrm>
            <a:off x="9289137" y="3520165"/>
            <a:ext cx="1444427" cy="338554"/>
          </a:xfrm>
          <a:prstGeom prst="rect">
            <a:avLst/>
          </a:prstGeom>
          <a:noFill/>
        </p:spPr>
        <p:txBody>
          <a:bodyPr wrap="square">
            <a:spAutoFit/>
          </a:bodyPr>
          <a:lstStyle/>
          <a:p>
            <a:pPr algn="just"/>
            <a:r>
              <a:rPr lang="en-US" altLang="zh-CN" sz="1600" kern="0" dirty="0"/>
              <a:t>T+9~T+12</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4" name="文本框 3">
            <a:extLst>
              <a:ext uri="{FF2B5EF4-FFF2-40B4-BE49-F238E27FC236}">
                <a16:creationId xmlns:a16="http://schemas.microsoft.com/office/drawing/2014/main" id="{08D5C75A-CAD9-26C9-8948-61F5463FDF02}"/>
              </a:ext>
            </a:extLst>
          </p:cNvPr>
          <p:cNvSpPr txBox="1"/>
          <p:nvPr/>
        </p:nvSpPr>
        <p:spPr>
          <a:xfrm>
            <a:off x="9447134" y="5697200"/>
            <a:ext cx="1800493" cy="276999"/>
          </a:xfrm>
          <a:prstGeom prst="rect">
            <a:avLst/>
          </a:prstGeom>
          <a:noFill/>
        </p:spPr>
        <p:txBody>
          <a:bodyPr wrap="none" rtlCol="0">
            <a:spAutoFit/>
          </a:bodyPr>
          <a:lstStyle/>
          <a:p>
            <a:r>
              <a:rPr lang="zh-CN" altLang="en-US" sz="1200" dirty="0">
                <a:latin typeface="+mn-ea"/>
              </a:rPr>
              <a:t>说明：</a:t>
            </a:r>
            <a:r>
              <a:rPr lang="en-US" altLang="zh-CN" sz="1200" dirty="0">
                <a:latin typeface="+mn-ea"/>
              </a:rPr>
              <a:t>T</a:t>
            </a:r>
            <a:r>
              <a:rPr lang="zh-CN" altLang="en-US" sz="1200" dirty="0">
                <a:latin typeface="+mn-ea"/>
              </a:rPr>
              <a:t>为合同生效日期</a:t>
            </a:r>
          </a:p>
        </p:txBody>
      </p:sp>
    </p:spTree>
    <p:extLst>
      <p:ext uri="{BB962C8B-B14F-4D97-AF65-F5344CB8AC3E}">
        <p14:creationId xmlns:p14="http://schemas.microsoft.com/office/powerpoint/2010/main" val="2872909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C11CF0-CA54-C6A3-F16F-29E4BC49E88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2600AD37-C4AF-7FBD-D36E-518FB0765011}"/>
              </a:ext>
            </a:extLst>
          </p:cNvPr>
          <p:cNvSpPr>
            <a:spLocks noGrp="1"/>
          </p:cNvSpPr>
          <p:nvPr>
            <p:ph type="title"/>
          </p:nvPr>
        </p:nvSpPr>
        <p:spPr/>
        <p:txBody>
          <a:bodyPr/>
          <a:lstStyle/>
          <a:p>
            <a:r>
              <a:rPr kumimoji="1" lang="zh-Hans" altLang="en-US" dirty="0"/>
              <a:t>研究计划</a:t>
            </a:r>
            <a:endParaRPr kumimoji="1" lang="zh-CN" altLang="en-US" dirty="0"/>
          </a:p>
        </p:txBody>
      </p:sp>
      <p:sp>
        <p:nvSpPr>
          <p:cNvPr id="3" name="文本框 1" hidden="1">
            <a:extLst>
              <a:ext uri="{FF2B5EF4-FFF2-40B4-BE49-F238E27FC236}">
                <a16:creationId xmlns:a16="http://schemas.microsoft.com/office/drawing/2014/main" id="{1FED4AC7-8F25-A43B-43CD-800AA003F84B}"/>
              </a:ext>
            </a:extLst>
          </p:cNvPr>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6" name="平行四边形 5">
            <a:extLst>
              <a:ext uri="{FF2B5EF4-FFF2-40B4-BE49-F238E27FC236}">
                <a16:creationId xmlns:a16="http://schemas.microsoft.com/office/drawing/2014/main" id="{59F7BF89-0B87-70DA-2DC5-BAB1316D3C1E}"/>
              </a:ext>
            </a:extLst>
          </p:cNvPr>
          <p:cNvSpPr/>
          <p:nvPr/>
        </p:nvSpPr>
        <p:spPr>
          <a:xfrm>
            <a:off x="83078"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7" name="平行四边形 6">
            <a:extLst>
              <a:ext uri="{FF2B5EF4-FFF2-40B4-BE49-F238E27FC236}">
                <a16:creationId xmlns:a16="http://schemas.microsoft.com/office/drawing/2014/main" id="{30487EA6-6F92-F213-B096-BC3F7F37E465}"/>
              </a:ext>
            </a:extLst>
          </p:cNvPr>
          <p:cNvSpPr/>
          <p:nvPr/>
        </p:nvSpPr>
        <p:spPr>
          <a:xfrm>
            <a:off x="2872442"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8" name="平行四边形 7">
            <a:extLst>
              <a:ext uri="{FF2B5EF4-FFF2-40B4-BE49-F238E27FC236}">
                <a16:creationId xmlns:a16="http://schemas.microsoft.com/office/drawing/2014/main" id="{6064EA54-E332-8127-4FB2-24E7C6028EBB}"/>
              </a:ext>
            </a:extLst>
          </p:cNvPr>
          <p:cNvSpPr/>
          <p:nvPr/>
        </p:nvSpPr>
        <p:spPr>
          <a:xfrm>
            <a:off x="5661807"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9" name="平行四边形 8">
            <a:extLst>
              <a:ext uri="{FF2B5EF4-FFF2-40B4-BE49-F238E27FC236}">
                <a16:creationId xmlns:a16="http://schemas.microsoft.com/office/drawing/2014/main" id="{6CFDBDD3-4D0F-1860-35A4-B56DD62E1D97}"/>
              </a:ext>
            </a:extLst>
          </p:cNvPr>
          <p:cNvSpPr/>
          <p:nvPr/>
        </p:nvSpPr>
        <p:spPr>
          <a:xfrm>
            <a:off x="8451171" y="4516163"/>
            <a:ext cx="2967883" cy="662093"/>
          </a:xfrm>
          <a:prstGeom prst="parallelogram">
            <a:avLst>
              <a:gd name="adj" fmla="val 47857"/>
            </a:avLst>
          </a:prstGeom>
          <a:gradFill>
            <a:gsLst>
              <a:gs pos="52000">
                <a:schemeClr val="accent1">
                  <a:lumMod val="50000"/>
                </a:schemeClr>
              </a:gs>
              <a:gs pos="0">
                <a:schemeClr val="accent1">
                  <a:lumMod val="75000"/>
                </a:schemeClr>
              </a:gs>
              <a:gs pos="100000">
                <a:srgbClr val="2E4B85"/>
              </a:gs>
            </a:gsLst>
            <a:lin ang="1200000" scaled="0"/>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kumimoji="1" lang="zh-CN" altLang="en-US"/>
          </a:p>
        </p:txBody>
      </p:sp>
      <p:sp>
        <p:nvSpPr>
          <p:cNvPr id="10" name="文本框 9">
            <a:extLst>
              <a:ext uri="{FF2B5EF4-FFF2-40B4-BE49-F238E27FC236}">
                <a16:creationId xmlns:a16="http://schemas.microsoft.com/office/drawing/2014/main" id="{1F78A474-987F-9D52-1977-4963BD911BCE}"/>
              </a:ext>
            </a:extLst>
          </p:cNvPr>
          <p:cNvSpPr txBox="1"/>
          <p:nvPr/>
        </p:nvSpPr>
        <p:spPr>
          <a:xfrm>
            <a:off x="810200"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阶段一</a:t>
            </a:r>
          </a:p>
        </p:txBody>
      </p:sp>
      <p:sp>
        <p:nvSpPr>
          <p:cNvPr id="11" name="文本框 10">
            <a:extLst>
              <a:ext uri="{FF2B5EF4-FFF2-40B4-BE49-F238E27FC236}">
                <a16:creationId xmlns:a16="http://schemas.microsoft.com/office/drawing/2014/main" id="{E0122C1F-82D3-AF8E-5D80-DDA5C07E00D1}"/>
              </a:ext>
            </a:extLst>
          </p:cNvPr>
          <p:cNvSpPr txBox="1"/>
          <p:nvPr/>
        </p:nvSpPr>
        <p:spPr>
          <a:xfrm>
            <a:off x="3599564"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阶段二</a:t>
            </a:r>
          </a:p>
        </p:txBody>
      </p:sp>
      <p:sp>
        <p:nvSpPr>
          <p:cNvPr id="12" name="文本框 11">
            <a:extLst>
              <a:ext uri="{FF2B5EF4-FFF2-40B4-BE49-F238E27FC236}">
                <a16:creationId xmlns:a16="http://schemas.microsoft.com/office/drawing/2014/main" id="{F76FF84E-D457-07E0-4A30-18A03404BB4B}"/>
              </a:ext>
            </a:extLst>
          </p:cNvPr>
          <p:cNvSpPr txBox="1"/>
          <p:nvPr/>
        </p:nvSpPr>
        <p:spPr>
          <a:xfrm>
            <a:off x="6388929"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阶段三</a:t>
            </a:r>
          </a:p>
        </p:txBody>
      </p:sp>
      <p:sp>
        <p:nvSpPr>
          <p:cNvPr id="13" name="文本框 12">
            <a:extLst>
              <a:ext uri="{FF2B5EF4-FFF2-40B4-BE49-F238E27FC236}">
                <a16:creationId xmlns:a16="http://schemas.microsoft.com/office/drawing/2014/main" id="{ED1ACCDA-9BB5-5854-A662-1DDF9E3FA5C6}"/>
              </a:ext>
            </a:extLst>
          </p:cNvPr>
          <p:cNvSpPr txBox="1"/>
          <p:nvPr/>
        </p:nvSpPr>
        <p:spPr>
          <a:xfrm>
            <a:off x="9178293" y="4647154"/>
            <a:ext cx="1513638" cy="400110"/>
          </a:xfrm>
          <a:prstGeom prst="rect">
            <a:avLst/>
          </a:prstGeom>
          <a:noFill/>
        </p:spPr>
        <p:txBody>
          <a:bodyPr wrap="square" rtlCol="0">
            <a:spAutoFit/>
          </a:bodyPr>
          <a:lstStyle/>
          <a:p>
            <a:pPr algn="ctr"/>
            <a:r>
              <a:rPr kumimoji="1" lang="zh-CN" altLang="en-US" sz="2000" b="1" spc="300" dirty="0">
                <a:solidFill>
                  <a:schemeClr val="bg1"/>
                </a:solidFill>
                <a:latin typeface="Microsoft YaHei" panose="020B0503020204020204" pitchFamily="34" charset="-122"/>
                <a:ea typeface="Microsoft YaHei" panose="020B0503020204020204" pitchFamily="34" charset="-122"/>
                <a:cs typeface="Arial" panose="020B0604020202020204" pitchFamily="34" charset="0"/>
              </a:rPr>
              <a:t>阶段四</a:t>
            </a:r>
          </a:p>
        </p:txBody>
      </p:sp>
      <p:sp>
        <p:nvSpPr>
          <p:cNvPr id="16" name="文本框 15">
            <a:extLst>
              <a:ext uri="{FF2B5EF4-FFF2-40B4-BE49-F238E27FC236}">
                <a16:creationId xmlns:a16="http://schemas.microsoft.com/office/drawing/2014/main" id="{B673E878-71AD-11E1-73D9-0C7808032098}"/>
              </a:ext>
            </a:extLst>
          </p:cNvPr>
          <p:cNvSpPr txBox="1"/>
          <p:nvPr/>
        </p:nvSpPr>
        <p:spPr>
          <a:xfrm>
            <a:off x="6118783" y="2030841"/>
            <a:ext cx="2255910" cy="629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lnSpc>
                <a:spcPct val="130000"/>
              </a:lnSpc>
              <a:defRPr sz="1500" b="1">
                <a:solidFill>
                  <a:schemeClr val="tx1">
                    <a:lumMod val="75000"/>
                    <a:lumOff val="25000"/>
                  </a:schemeClr>
                </a:solidFill>
                <a:latin typeface="Microsoft YaHei Semibold" panose="020B0402040204020203" pitchFamily="34" charset="-122"/>
                <a:ea typeface="Microsoft YaHei Semibold" panose="020B0402040204020203" pitchFamily="34" charset="-122"/>
              </a:defRPr>
            </a:lvl1pPr>
          </a:lstStyle>
          <a:p>
            <a:pPr algn="just"/>
            <a:endParaRPr lang="en-US" altLang="zh-CN" sz="1400" kern="0" dirty="0"/>
          </a:p>
          <a:p>
            <a:pPr algn="just"/>
            <a:endParaRPr lang="zh-CN" altLang="zh-CN" sz="1400" kern="100" dirty="0">
              <a:latin typeface="Calibri" panose="020F0502020204030204" pitchFamily="34" charset="0"/>
              <a:ea typeface="宋体" panose="02010600030101010101" pitchFamily="2" charset="-122"/>
              <a:cs typeface="Times New Roman" panose="02020603050405020304" pitchFamily="18" charset="0"/>
            </a:endParaRPr>
          </a:p>
        </p:txBody>
      </p:sp>
      <p:cxnSp>
        <p:nvCxnSpPr>
          <p:cNvPr id="18" name="直线连接符 17">
            <a:extLst>
              <a:ext uri="{FF2B5EF4-FFF2-40B4-BE49-F238E27FC236}">
                <a16:creationId xmlns:a16="http://schemas.microsoft.com/office/drawing/2014/main" id="{03DE820D-74CC-2160-0FC6-B922DA401660}"/>
              </a:ext>
            </a:extLst>
          </p:cNvPr>
          <p:cNvCxnSpPr>
            <a:cxnSpLocks/>
          </p:cNvCxnSpPr>
          <p:nvPr/>
        </p:nvCxnSpPr>
        <p:spPr>
          <a:xfrm flipV="1">
            <a:off x="1713971"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19" name="直线连接符 18">
            <a:extLst>
              <a:ext uri="{FF2B5EF4-FFF2-40B4-BE49-F238E27FC236}">
                <a16:creationId xmlns:a16="http://schemas.microsoft.com/office/drawing/2014/main" id="{95182804-8DC1-F42A-4174-A1ABDD483F9B}"/>
              </a:ext>
            </a:extLst>
          </p:cNvPr>
          <p:cNvCxnSpPr>
            <a:cxnSpLocks/>
          </p:cNvCxnSpPr>
          <p:nvPr/>
        </p:nvCxnSpPr>
        <p:spPr>
          <a:xfrm flipV="1">
            <a:off x="4512589"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20" name="直线连接符 19">
            <a:extLst>
              <a:ext uri="{FF2B5EF4-FFF2-40B4-BE49-F238E27FC236}">
                <a16:creationId xmlns:a16="http://schemas.microsoft.com/office/drawing/2014/main" id="{A4F55E6F-A039-CB58-D226-661613D85DFF}"/>
              </a:ext>
            </a:extLst>
          </p:cNvPr>
          <p:cNvCxnSpPr>
            <a:cxnSpLocks/>
          </p:cNvCxnSpPr>
          <p:nvPr/>
        </p:nvCxnSpPr>
        <p:spPr>
          <a:xfrm flipV="1">
            <a:off x="7311207"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cxnSp>
        <p:nvCxnSpPr>
          <p:cNvPr id="21" name="直线连接符 20">
            <a:extLst>
              <a:ext uri="{FF2B5EF4-FFF2-40B4-BE49-F238E27FC236}">
                <a16:creationId xmlns:a16="http://schemas.microsoft.com/office/drawing/2014/main" id="{D67CD075-F91A-4BBE-3530-6CEF953DBA2C}"/>
              </a:ext>
            </a:extLst>
          </p:cNvPr>
          <p:cNvCxnSpPr>
            <a:cxnSpLocks/>
          </p:cNvCxnSpPr>
          <p:nvPr/>
        </p:nvCxnSpPr>
        <p:spPr>
          <a:xfrm flipV="1">
            <a:off x="10011351" y="3907141"/>
            <a:ext cx="0" cy="552603"/>
          </a:xfrm>
          <a:prstGeom prst="line">
            <a:avLst/>
          </a:prstGeom>
          <a:ln w="12700" cap="rnd">
            <a:prstDash val="sysDot"/>
            <a:round/>
            <a:tailEnd type="oval"/>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a16="http://schemas.microsoft.com/office/drawing/2014/main" id="{CB6C2349-9087-D750-4868-E778E6AC801F}"/>
              </a:ext>
            </a:extLst>
          </p:cNvPr>
          <p:cNvSpPr txBox="1"/>
          <p:nvPr/>
        </p:nvSpPr>
        <p:spPr>
          <a:xfrm>
            <a:off x="1685078" y="3392924"/>
            <a:ext cx="1172101" cy="338554"/>
          </a:xfrm>
          <a:prstGeom prst="rect">
            <a:avLst/>
          </a:prstGeom>
          <a:noFill/>
        </p:spPr>
        <p:txBody>
          <a:bodyPr wrap="square">
            <a:spAutoFit/>
          </a:bodyPr>
          <a:lstStyle/>
          <a:p>
            <a:pPr algn="just"/>
            <a:r>
              <a:rPr lang="en-US" altLang="zh-CN" sz="1600" kern="0" dirty="0"/>
              <a:t>T~T+3</a:t>
            </a:r>
            <a:r>
              <a:rPr lang="zh-CN" altLang="zh-CN" sz="1600" kern="0" dirty="0"/>
              <a:t>个月</a:t>
            </a:r>
            <a:endParaRPr lang="en-US" altLang="zh-CN" sz="1600" kern="0" dirty="0"/>
          </a:p>
        </p:txBody>
      </p:sp>
      <p:sp>
        <p:nvSpPr>
          <p:cNvPr id="26" name="文本框 25">
            <a:extLst>
              <a:ext uri="{FF2B5EF4-FFF2-40B4-BE49-F238E27FC236}">
                <a16:creationId xmlns:a16="http://schemas.microsoft.com/office/drawing/2014/main" id="{34B776CF-71E1-BC9A-A0F4-701F2F90160D}"/>
              </a:ext>
            </a:extLst>
          </p:cNvPr>
          <p:cNvSpPr txBox="1"/>
          <p:nvPr/>
        </p:nvSpPr>
        <p:spPr>
          <a:xfrm>
            <a:off x="4366056" y="3374200"/>
            <a:ext cx="1368150" cy="338554"/>
          </a:xfrm>
          <a:prstGeom prst="rect">
            <a:avLst/>
          </a:prstGeom>
          <a:noFill/>
        </p:spPr>
        <p:txBody>
          <a:bodyPr wrap="square">
            <a:spAutoFit/>
          </a:bodyPr>
          <a:lstStyle/>
          <a:p>
            <a:pPr algn="just"/>
            <a:r>
              <a:rPr lang="en-US" altLang="zh-CN" sz="1600" kern="0" dirty="0"/>
              <a:t>T+3~T+6</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27" name="文本框 26">
            <a:extLst>
              <a:ext uri="{FF2B5EF4-FFF2-40B4-BE49-F238E27FC236}">
                <a16:creationId xmlns:a16="http://schemas.microsoft.com/office/drawing/2014/main" id="{1AAC33CB-D0E2-5C85-2CE2-EB3A8D28DC51}"/>
              </a:ext>
            </a:extLst>
          </p:cNvPr>
          <p:cNvSpPr txBox="1"/>
          <p:nvPr/>
        </p:nvSpPr>
        <p:spPr>
          <a:xfrm>
            <a:off x="7200852" y="3388197"/>
            <a:ext cx="1362421" cy="338554"/>
          </a:xfrm>
          <a:prstGeom prst="rect">
            <a:avLst/>
          </a:prstGeom>
          <a:noFill/>
        </p:spPr>
        <p:txBody>
          <a:bodyPr wrap="square">
            <a:spAutoFit/>
          </a:bodyPr>
          <a:lstStyle/>
          <a:p>
            <a:pPr algn="just"/>
            <a:r>
              <a:rPr lang="en-US" altLang="zh-CN" sz="1600" kern="0" dirty="0"/>
              <a:t>T+6~T+9</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28" name="文本框 27">
            <a:extLst>
              <a:ext uri="{FF2B5EF4-FFF2-40B4-BE49-F238E27FC236}">
                <a16:creationId xmlns:a16="http://schemas.microsoft.com/office/drawing/2014/main" id="{3FF8B42A-2DD5-5EE8-28DB-27FC28AC3AE2}"/>
              </a:ext>
            </a:extLst>
          </p:cNvPr>
          <p:cNvSpPr txBox="1"/>
          <p:nvPr/>
        </p:nvSpPr>
        <p:spPr>
          <a:xfrm>
            <a:off x="9969718" y="3391684"/>
            <a:ext cx="1444427" cy="338554"/>
          </a:xfrm>
          <a:prstGeom prst="rect">
            <a:avLst/>
          </a:prstGeom>
          <a:noFill/>
        </p:spPr>
        <p:txBody>
          <a:bodyPr wrap="square">
            <a:spAutoFit/>
          </a:bodyPr>
          <a:lstStyle/>
          <a:p>
            <a:pPr algn="just"/>
            <a:r>
              <a:rPr lang="en-US" altLang="zh-CN" sz="1600" kern="0" dirty="0"/>
              <a:t>T+9~T+12</a:t>
            </a:r>
            <a:r>
              <a:rPr lang="zh-CN" altLang="zh-CN" sz="1600" kern="0" dirty="0"/>
              <a:t>个月</a:t>
            </a:r>
            <a:endParaRPr lang="zh-CN" altLang="zh-CN" sz="1600" kern="100" dirty="0">
              <a:latin typeface="Calibri" panose="020F0502020204030204" pitchFamily="34" charset="0"/>
              <a:cs typeface="Times New Roman" panose="02020603050405020304" pitchFamily="18" charset="0"/>
            </a:endParaRPr>
          </a:p>
        </p:txBody>
      </p:sp>
      <p:sp>
        <p:nvSpPr>
          <p:cNvPr id="4" name="文本框 3">
            <a:extLst>
              <a:ext uri="{FF2B5EF4-FFF2-40B4-BE49-F238E27FC236}">
                <a16:creationId xmlns:a16="http://schemas.microsoft.com/office/drawing/2014/main" id="{A59A241B-EEBE-CB99-ABC0-F308D4DDEC7B}"/>
              </a:ext>
            </a:extLst>
          </p:cNvPr>
          <p:cNvSpPr txBox="1"/>
          <p:nvPr/>
        </p:nvSpPr>
        <p:spPr>
          <a:xfrm>
            <a:off x="9447134" y="5697200"/>
            <a:ext cx="1800493" cy="276999"/>
          </a:xfrm>
          <a:prstGeom prst="rect">
            <a:avLst/>
          </a:prstGeom>
          <a:noFill/>
        </p:spPr>
        <p:txBody>
          <a:bodyPr wrap="none" rtlCol="0">
            <a:spAutoFit/>
          </a:bodyPr>
          <a:lstStyle/>
          <a:p>
            <a:r>
              <a:rPr lang="zh-CN" altLang="en-US" sz="1200" dirty="0">
                <a:latin typeface="+mn-ea"/>
              </a:rPr>
              <a:t>说明：</a:t>
            </a:r>
            <a:r>
              <a:rPr lang="en-US" altLang="zh-CN" sz="1200" dirty="0">
                <a:latin typeface="+mn-ea"/>
              </a:rPr>
              <a:t>T</a:t>
            </a:r>
            <a:r>
              <a:rPr lang="zh-CN" altLang="en-US" sz="1200" dirty="0">
                <a:latin typeface="+mn-ea"/>
              </a:rPr>
              <a:t>为合同生效日期</a:t>
            </a:r>
          </a:p>
        </p:txBody>
      </p:sp>
      <p:grpSp>
        <p:nvGrpSpPr>
          <p:cNvPr id="31" name="组合 30">
            <a:extLst>
              <a:ext uri="{FF2B5EF4-FFF2-40B4-BE49-F238E27FC236}">
                <a16:creationId xmlns:a16="http://schemas.microsoft.com/office/drawing/2014/main" id="{54D3C39C-FD29-4780-809B-9F22353928CD}"/>
              </a:ext>
            </a:extLst>
          </p:cNvPr>
          <p:cNvGrpSpPr/>
          <p:nvPr/>
        </p:nvGrpSpPr>
        <p:grpSpPr>
          <a:xfrm>
            <a:off x="199855" y="1842694"/>
            <a:ext cx="2491563" cy="1606218"/>
            <a:chOff x="575668" y="1066822"/>
            <a:chExt cx="2037041" cy="1606218"/>
          </a:xfrm>
        </p:grpSpPr>
        <p:grpSp>
          <p:nvGrpSpPr>
            <p:cNvPr id="5" name="组合 4">
              <a:extLst>
                <a:ext uri="{FF2B5EF4-FFF2-40B4-BE49-F238E27FC236}">
                  <a16:creationId xmlns:a16="http://schemas.microsoft.com/office/drawing/2014/main" id="{860F388E-02A5-0262-A608-538854842ED3}"/>
                </a:ext>
              </a:extLst>
            </p:cNvPr>
            <p:cNvGrpSpPr/>
            <p:nvPr/>
          </p:nvGrpSpPr>
          <p:grpSpPr>
            <a:xfrm>
              <a:off x="575668" y="1066822"/>
              <a:ext cx="2037040" cy="631007"/>
              <a:chOff x="2790" y="988236"/>
              <a:chExt cx="2720552" cy="835200"/>
            </a:xfrm>
          </p:grpSpPr>
          <p:sp>
            <p:nvSpPr>
              <p:cNvPr id="29" name="矩形 28">
                <a:extLst>
                  <a:ext uri="{FF2B5EF4-FFF2-40B4-BE49-F238E27FC236}">
                    <a16:creationId xmlns:a16="http://schemas.microsoft.com/office/drawing/2014/main" id="{9324797A-60B6-255E-F565-7A6E8B2BBAD9}"/>
                  </a:ext>
                </a:extLst>
              </p:cNvPr>
              <p:cNvSpPr/>
              <p:nvPr/>
            </p:nvSpPr>
            <p:spPr>
              <a:xfrm>
                <a:off x="2790"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p>
            </p:txBody>
          </p:sp>
          <p:sp>
            <p:nvSpPr>
              <p:cNvPr id="30" name="文本框 29">
                <a:extLst>
                  <a:ext uri="{FF2B5EF4-FFF2-40B4-BE49-F238E27FC236}">
                    <a16:creationId xmlns:a16="http://schemas.microsoft.com/office/drawing/2014/main" id="{702DBDAC-E48E-A3A2-2B9C-7F18B93AB189}"/>
                  </a:ext>
                </a:extLst>
              </p:cNvPr>
              <p:cNvSpPr txBox="1"/>
              <p:nvPr/>
            </p:nvSpPr>
            <p:spPr>
              <a:xfrm>
                <a:off x="2790" y="988236"/>
                <a:ext cx="2720552" cy="835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6248" tIns="117856" rIns="206248" bIns="117856" numCol="1" spcCol="1270" anchor="ctr" anchorCtr="0">
                <a:noAutofit/>
              </a:bodyPr>
              <a:lstStyle/>
              <a:p>
                <a:pPr marL="0" lvl="0" indent="0" algn="ctr" defTabSz="1289050">
                  <a:lnSpc>
                    <a:spcPct val="90000"/>
                  </a:lnSpc>
                  <a:spcBef>
                    <a:spcPct val="0"/>
                  </a:spcBef>
                  <a:spcAft>
                    <a:spcPct val="35000"/>
                  </a:spcAft>
                  <a:buNone/>
                </a:pPr>
                <a:r>
                  <a:rPr lang="zh-CN" altLang="en-US" sz="2000" b="1" kern="1200" dirty="0"/>
                  <a:t>海光芯片适配</a:t>
                </a:r>
              </a:p>
            </p:txBody>
          </p:sp>
        </p:grpSp>
        <p:grpSp>
          <p:nvGrpSpPr>
            <p:cNvPr id="22" name="组合 21">
              <a:extLst>
                <a:ext uri="{FF2B5EF4-FFF2-40B4-BE49-F238E27FC236}">
                  <a16:creationId xmlns:a16="http://schemas.microsoft.com/office/drawing/2014/main" id="{E4C358F2-652D-3CF8-F92F-F5C9558CA2E9}"/>
                </a:ext>
              </a:extLst>
            </p:cNvPr>
            <p:cNvGrpSpPr/>
            <p:nvPr/>
          </p:nvGrpSpPr>
          <p:grpSpPr>
            <a:xfrm>
              <a:off x="575669" y="1697829"/>
              <a:ext cx="2037040" cy="975211"/>
              <a:chOff x="2790" y="1823436"/>
              <a:chExt cx="2720552" cy="1490848"/>
            </a:xfrm>
          </p:grpSpPr>
          <p:sp>
            <p:nvSpPr>
              <p:cNvPr id="24" name="矩形 23">
                <a:extLst>
                  <a:ext uri="{FF2B5EF4-FFF2-40B4-BE49-F238E27FC236}">
                    <a16:creationId xmlns:a16="http://schemas.microsoft.com/office/drawing/2014/main" id="{DAC858AB-FA3C-35DA-87E9-C037B5F70C94}"/>
                  </a:ext>
                </a:extLst>
              </p:cNvPr>
              <p:cNvSpPr/>
              <p:nvPr/>
            </p:nvSpPr>
            <p:spPr>
              <a:xfrm>
                <a:off x="2790" y="1823436"/>
                <a:ext cx="2720552" cy="149084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dk1">
                  <a:hueOff val="0"/>
                  <a:satOff val="0"/>
                  <a:lumOff val="0"/>
                  <a:alphaOff val="0"/>
                </a:schemeClr>
              </a:fontRef>
            </p:style>
            <p:txBody>
              <a:bodyPr/>
              <a:lstStyle/>
              <a:p>
                <a:endParaRPr lang="zh-CN" altLang="en-US"/>
              </a:p>
            </p:txBody>
          </p:sp>
          <p:sp>
            <p:nvSpPr>
              <p:cNvPr id="25" name="文本框 24">
                <a:extLst>
                  <a:ext uri="{FF2B5EF4-FFF2-40B4-BE49-F238E27FC236}">
                    <a16:creationId xmlns:a16="http://schemas.microsoft.com/office/drawing/2014/main" id="{F8497DEF-C2E1-B5EB-8484-137726BA5C95}"/>
                  </a:ext>
                </a:extLst>
              </p:cNvPr>
              <p:cNvSpPr txBox="1"/>
              <p:nvPr/>
            </p:nvSpPr>
            <p:spPr>
              <a:xfrm>
                <a:off x="2790" y="1823436"/>
                <a:ext cx="2720552" cy="14908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28016" rIns="170688" bIns="192024" numCol="1" spcCol="1270" rtlCol="0" anchor="ctr" anchorCtr="0">
                <a:noAutofit/>
              </a:bodyPr>
              <a:lstStyle/>
              <a:p>
                <a:pPr marL="285750" indent="-285750" algn="just">
                  <a:buFont typeface="Arial" panose="020B0604020202020204" pitchFamily="34" charset="0"/>
                  <a:buChar char="•"/>
                </a:pPr>
                <a:r>
                  <a:rPr lang="zh-CN" altLang="en-US" sz="1800" dirty="0">
                    <a:solidFill>
                      <a:schemeClr val="tx1"/>
                    </a:solidFill>
                    <a:latin typeface="汉仪旗黑-55简" pitchFamily="18" charset="-122"/>
                    <a:ea typeface="汉仪旗黑-55简" pitchFamily="18" charset="-122"/>
                    <a:cs typeface="+mn-ea"/>
                  </a:rPr>
                  <a:t>海光</a:t>
                </a:r>
                <a:r>
                  <a:rPr lang="zh-CN" altLang="zh-CN" sz="1800" dirty="0">
                    <a:solidFill>
                      <a:schemeClr val="tx1"/>
                    </a:solidFill>
                    <a:latin typeface="汉仪旗黑-55简" pitchFamily="18" charset="-122"/>
                    <a:ea typeface="汉仪旗黑-55简" pitchFamily="18" charset="-122"/>
                    <a:cs typeface="+mn-ea"/>
                  </a:rPr>
                  <a:t>全栈适配方案</a:t>
                </a:r>
                <a:endParaRPr lang="en-US" altLang="zh-CN" sz="1800" dirty="0">
                  <a:solidFill>
                    <a:schemeClr val="tx1"/>
                  </a:solidFill>
                  <a:latin typeface="汉仪旗黑-55简" pitchFamily="18" charset="-122"/>
                  <a:ea typeface="汉仪旗黑-55简" pitchFamily="18" charset="-122"/>
                  <a:cs typeface="+mn-ea"/>
                </a:endParaRPr>
              </a:p>
              <a:p>
                <a:pPr marL="285750" indent="-285750" algn="just">
                  <a:buFont typeface="Arial" panose="020B0604020202020204" pitchFamily="34" charset="0"/>
                  <a:buChar char="•"/>
                </a:pPr>
                <a:r>
                  <a:rPr lang="zh-CN" altLang="zh-CN" sz="1800" dirty="0">
                    <a:solidFill>
                      <a:schemeClr val="tx1"/>
                    </a:solidFill>
                    <a:latin typeface="汉仪旗黑-55简" pitchFamily="18" charset="-122"/>
                    <a:ea typeface="汉仪旗黑-55简" pitchFamily="18" charset="-122"/>
                    <a:cs typeface="+mn-ea"/>
                  </a:rPr>
                  <a:t>海光测试报告</a:t>
                </a:r>
                <a:endParaRPr lang="en-US" altLang="zh-CN" sz="1800" dirty="0">
                  <a:solidFill>
                    <a:schemeClr val="tx1"/>
                  </a:solidFill>
                  <a:latin typeface="汉仪旗黑-55简" pitchFamily="18" charset="-122"/>
                  <a:ea typeface="汉仪旗黑-55简" pitchFamily="18" charset="-122"/>
                  <a:cs typeface="+mn-ea"/>
                </a:endParaRPr>
              </a:p>
            </p:txBody>
          </p:sp>
        </p:grpSp>
      </p:grpSp>
      <p:grpSp>
        <p:nvGrpSpPr>
          <p:cNvPr id="53" name="组合 52">
            <a:extLst>
              <a:ext uri="{FF2B5EF4-FFF2-40B4-BE49-F238E27FC236}">
                <a16:creationId xmlns:a16="http://schemas.microsoft.com/office/drawing/2014/main" id="{B8EC379A-43F4-1EAB-8338-3BC96A14F813}"/>
              </a:ext>
            </a:extLst>
          </p:cNvPr>
          <p:cNvGrpSpPr/>
          <p:nvPr/>
        </p:nvGrpSpPr>
        <p:grpSpPr>
          <a:xfrm>
            <a:off x="3055623" y="1823801"/>
            <a:ext cx="2491562" cy="1606218"/>
            <a:chOff x="575668" y="1066822"/>
            <a:chExt cx="2037041" cy="1606218"/>
          </a:xfrm>
        </p:grpSpPr>
        <p:grpSp>
          <p:nvGrpSpPr>
            <p:cNvPr id="54" name="组合 53">
              <a:extLst>
                <a:ext uri="{FF2B5EF4-FFF2-40B4-BE49-F238E27FC236}">
                  <a16:creationId xmlns:a16="http://schemas.microsoft.com/office/drawing/2014/main" id="{F3BB3BE7-CE50-6F1F-294C-D95F7F5C4072}"/>
                </a:ext>
              </a:extLst>
            </p:cNvPr>
            <p:cNvGrpSpPr/>
            <p:nvPr/>
          </p:nvGrpSpPr>
          <p:grpSpPr>
            <a:xfrm>
              <a:off x="575668" y="1066822"/>
              <a:ext cx="2037040" cy="631007"/>
              <a:chOff x="2790" y="988236"/>
              <a:chExt cx="2720552" cy="835200"/>
            </a:xfrm>
          </p:grpSpPr>
          <p:sp>
            <p:nvSpPr>
              <p:cNvPr id="58" name="矩形 57">
                <a:extLst>
                  <a:ext uri="{FF2B5EF4-FFF2-40B4-BE49-F238E27FC236}">
                    <a16:creationId xmlns:a16="http://schemas.microsoft.com/office/drawing/2014/main" id="{256B0E28-AE4B-B508-3D0C-68EE4DAE93C3}"/>
                  </a:ext>
                </a:extLst>
              </p:cNvPr>
              <p:cNvSpPr/>
              <p:nvPr/>
            </p:nvSpPr>
            <p:spPr>
              <a:xfrm>
                <a:off x="2790"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p>
            </p:txBody>
          </p:sp>
          <p:sp>
            <p:nvSpPr>
              <p:cNvPr id="59" name="文本框 58">
                <a:extLst>
                  <a:ext uri="{FF2B5EF4-FFF2-40B4-BE49-F238E27FC236}">
                    <a16:creationId xmlns:a16="http://schemas.microsoft.com/office/drawing/2014/main" id="{D912CC73-01B3-1968-317C-90E958CA0409}"/>
                  </a:ext>
                </a:extLst>
              </p:cNvPr>
              <p:cNvSpPr txBox="1"/>
              <p:nvPr/>
            </p:nvSpPr>
            <p:spPr>
              <a:xfrm>
                <a:off x="2790" y="988236"/>
                <a:ext cx="2720552" cy="835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6248" tIns="117856" rIns="206248" bIns="117856" numCol="1" spcCol="1270" anchor="ctr" anchorCtr="0">
                <a:noAutofit/>
              </a:bodyPr>
              <a:lstStyle/>
              <a:p>
                <a:pPr algn="ctr" defTabSz="1289050">
                  <a:lnSpc>
                    <a:spcPct val="90000"/>
                  </a:lnSpc>
                  <a:spcBef>
                    <a:spcPct val="0"/>
                  </a:spcBef>
                  <a:spcAft>
                    <a:spcPct val="35000"/>
                  </a:spcAft>
                </a:pPr>
                <a:r>
                  <a:rPr lang="zh-CN" altLang="en-US" sz="2000" b="1" kern="1200" dirty="0"/>
                  <a:t>图计算开源开发</a:t>
                </a:r>
              </a:p>
            </p:txBody>
          </p:sp>
        </p:grpSp>
        <p:grpSp>
          <p:nvGrpSpPr>
            <p:cNvPr id="55" name="组合 54">
              <a:extLst>
                <a:ext uri="{FF2B5EF4-FFF2-40B4-BE49-F238E27FC236}">
                  <a16:creationId xmlns:a16="http://schemas.microsoft.com/office/drawing/2014/main" id="{D79AFE45-DF95-1228-3EAC-AC6E35C63BB9}"/>
                </a:ext>
              </a:extLst>
            </p:cNvPr>
            <p:cNvGrpSpPr/>
            <p:nvPr/>
          </p:nvGrpSpPr>
          <p:grpSpPr>
            <a:xfrm>
              <a:off x="575669" y="1697829"/>
              <a:ext cx="2037040" cy="975211"/>
              <a:chOff x="2790" y="1823436"/>
              <a:chExt cx="2720552" cy="1490848"/>
            </a:xfrm>
          </p:grpSpPr>
          <p:sp>
            <p:nvSpPr>
              <p:cNvPr id="56" name="矩形 55">
                <a:extLst>
                  <a:ext uri="{FF2B5EF4-FFF2-40B4-BE49-F238E27FC236}">
                    <a16:creationId xmlns:a16="http://schemas.microsoft.com/office/drawing/2014/main" id="{2E7955C8-BAC4-332C-B69A-BE09F718EE1F}"/>
                  </a:ext>
                </a:extLst>
              </p:cNvPr>
              <p:cNvSpPr/>
              <p:nvPr/>
            </p:nvSpPr>
            <p:spPr>
              <a:xfrm>
                <a:off x="2790" y="1823436"/>
                <a:ext cx="2720552" cy="149084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dk1">
                  <a:hueOff val="0"/>
                  <a:satOff val="0"/>
                  <a:lumOff val="0"/>
                  <a:alphaOff val="0"/>
                </a:schemeClr>
              </a:fontRef>
            </p:style>
            <p:txBody>
              <a:bodyPr/>
              <a:lstStyle/>
              <a:p>
                <a:endParaRPr lang="zh-CN" altLang="en-US"/>
              </a:p>
            </p:txBody>
          </p:sp>
          <p:sp>
            <p:nvSpPr>
              <p:cNvPr id="57" name="文本框 56">
                <a:extLst>
                  <a:ext uri="{FF2B5EF4-FFF2-40B4-BE49-F238E27FC236}">
                    <a16:creationId xmlns:a16="http://schemas.microsoft.com/office/drawing/2014/main" id="{4D3966E6-6406-60CC-8534-3607E254BA01}"/>
                  </a:ext>
                </a:extLst>
              </p:cNvPr>
              <p:cNvSpPr txBox="1"/>
              <p:nvPr/>
            </p:nvSpPr>
            <p:spPr>
              <a:xfrm>
                <a:off x="2790" y="1823436"/>
                <a:ext cx="2720552" cy="14908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28016" rIns="170688" bIns="192024" numCol="1" spcCol="1270" rtlCol="0" anchor="ctr" anchorCtr="0">
                <a:noAutofit/>
              </a:bodyPr>
              <a:lstStyle/>
              <a:p>
                <a:pPr marL="285750" indent="-285750" algn="just">
                  <a:buFont typeface="Arial" panose="020B0604020202020204" pitchFamily="34" charset="0"/>
                  <a:buChar char="•"/>
                </a:pPr>
                <a:r>
                  <a:rPr lang="zh-CN" altLang="zh-CN" sz="1800" kern="0" dirty="0"/>
                  <a:t>开源图计算系统</a:t>
                </a:r>
                <a:endParaRPr lang="en-US" altLang="zh-CN" sz="1800" kern="0" dirty="0"/>
              </a:p>
              <a:p>
                <a:pPr marL="285750" indent="-285750" algn="just">
                  <a:buFont typeface="Arial" panose="020B0604020202020204" pitchFamily="34" charset="0"/>
                  <a:buChar char="•"/>
                </a:pPr>
                <a:r>
                  <a:rPr lang="zh-CN" altLang="zh-CN" sz="1800" kern="0" dirty="0"/>
                  <a:t>智能体</a:t>
                </a:r>
                <a:r>
                  <a:rPr lang="zh-CN" altLang="en-US" sz="1800" kern="0" dirty="0"/>
                  <a:t>原型</a:t>
                </a:r>
                <a:endParaRPr lang="zh-CN" altLang="zh-CN" sz="1800" kern="100" dirty="0">
                  <a:latin typeface="Calibri" panose="020F0502020204030204" pitchFamily="34" charset="0"/>
                  <a:cs typeface="Times New Roman" panose="02020603050405020304" pitchFamily="18" charset="0"/>
                </a:endParaRPr>
              </a:p>
            </p:txBody>
          </p:sp>
        </p:grpSp>
      </p:grpSp>
      <p:grpSp>
        <p:nvGrpSpPr>
          <p:cNvPr id="60" name="组合 59">
            <a:extLst>
              <a:ext uri="{FF2B5EF4-FFF2-40B4-BE49-F238E27FC236}">
                <a16:creationId xmlns:a16="http://schemas.microsoft.com/office/drawing/2014/main" id="{D52A3AB2-5A18-195B-BBD2-6D09024B14DD}"/>
              </a:ext>
            </a:extLst>
          </p:cNvPr>
          <p:cNvGrpSpPr/>
          <p:nvPr/>
        </p:nvGrpSpPr>
        <p:grpSpPr>
          <a:xfrm>
            <a:off x="5914654" y="1820246"/>
            <a:ext cx="2491561" cy="1606218"/>
            <a:chOff x="575668" y="1066822"/>
            <a:chExt cx="2037041" cy="1606218"/>
          </a:xfrm>
        </p:grpSpPr>
        <p:grpSp>
          <p:nvGrpSpPr>
            <p:cNvPr id="61" name="组合 60">
              <a:extLst>
                <a:ext uri="{FF2B5EF4-FFF2-40B4-BE49-F238E27FC236}">
                  <a16:creationId xmlns:a16="http://schemas.microsoft.com/office/drawing/2014/main" id="{08CBB983-D773-69BD-94B5-29490528CFBE}"/>
                </a:ext>
              </a:extLst>
            </p:cNvPr>
            <p:cNvGrpSpPr/>
            <p:nvPr/>
          </p:nvGrpSpPr>
          <p:grpSpPr>
            <a:xfrm>
              <a:off x="575668" y="1066822"/>
              <a:ext cx="2037040" cy="631007"/>
              <a:chOff x="2790" y="988236"/>
              <a:chExt cx="2720552" cy="835200"/>
            </a:xfrm>
          </p:grpSpPr>
          <p:sp>
            <p:nvSpPr>
              <p:cNvPr id="65" name="矩形 64">
                <a:extLst>
                  <a:ext uri="{FF2B5EF4-FFF2-40B4-BE49-F238E27FC236}">
                    <a16:creationId xmlns:a16="http://schemas.microsoft.com/office/drawing/2014/main" id="{72AD39E1-D8CE-788C-1636-ABE214E1953C}"/>
                  </a:ext>
                </a:extLst>
              </p:cNvPr>
              <p:cNvSpPr/>
              <p:nvPr/>
            </p:nvSpPr>
            <p:spPr>
              <a:xfrm>
                <a:off x="2790"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p>
            </p:txBody>
          </p:sp>
          <p:sp>
            <p:nvSpPr>
              <p:cNvPr id="66" name="文本框 65">
                <a:extLst>
                  <a:ext uri="{FF2B5EF4-FFF2-40B4-BE49-F238E27FC236}">
                    <a16:creationId xmlns:a16="http://schemas.microsoft.com/office/drawing/2014/main" id="{DB3513A6-EFB0-CD2C-9814-F55DC3114863}"/>
                  </a:ext>
                </a:extLst>
              </p:cNvPr>
              <p:cNvSpPr txBox="1"/>
              <p:nvPr/>
            </p:nvSpPr>
            <p:spPr>
              <a:xfrm>
                <a:off x="2790" y="988236"/>
                <a:ext cx="2720552" cy="835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6248" tIns="117856" rIns="206248" bIns="117856" numCol="1" spcCol="1270" anchor="ctr" anchorCtr="0">
                <a:noAutofit/>
              </a:bodyPr>
              <a:lstStyle/>
              <a:p>
                <a:pPr algn="ctr" defTabSz="1289050">
                  <a:lnSpc>
                    <a:spcPct val="90000"/>
                  </a:lnSpc>
                  <a:spcBef>
                    <a:spcPct val="0"/>
                  </a:spcBef>
                  <a:spcAft>
                    <a:spcPct val="35000"/>
                  </a:spcAft>
                </a:pPr>
                <a:r>
                  <a:rPr lang="zh-CN" altLang="en-US" sz="2000" b="1" kern="1200" dirty="0"/>
                  <a:t>昇腾全栈优化</a:t>
                </a:r>
              </a:p>
            </p:txBody>
          </p:sp>
        </p:grpSp>
        <p:grpSp>
          <p:nvGrpSpPr>
            <p:cNvPr id="62" name="组合 61">
              <a:extLst>
                <a:ext uri="{FF2B5EF4-FFF2-40B4-BE49-F238E27FC236}">
                  <a16:creationId xmlns:a16="http://schemas.microsoft.com/office/drawing/2014/main" id="{6AA8798A-2AEB-1602-2750-4C0F71529356}"/>
                </a:ext>
              </a:extLst>
            </p:cNvPr>
            <p:cNvGrpSpPr/>
            <p:nvPr/>
          </p:nvGrpSpPr>
          <p:grpSpPr>
            <a:xfrm>
              <a:off x="575669" y="1697829"/>
              <a:ext cx="2037040" cy="975211"/>
              <a:chOff x="2790" y="1823436"/>
              <a:chExt cx="2720552" cy="1490848"/>
            </a:xfrm>
          </p:grpSpPr>
          <p:sp>
            <p:nvSpPr>
              <p:cNvPr id="63" name="矩形 62">
                <a:extLst>
                  <a:ext uri="{FF2B5EF4-FFF2-40B4-BE49-F238E27FC236}">
                    <a16:creationId xmlns:a16="http://schemas.microsoft.com/office/drawing/2014/main" id="{9343CFB8-9235-5422-C802-C919A29A3472}"/>
                  </a:ext>
                </a:extLst>
              </p:cNvPr>
              <p:cNvSpPr/>
              <p:nvPr/>
            </p:nvSpPr>
            <p:spPr>
              <a:xfrm>
                <a:off x="2790" y="1823436"/>
                <a:ext cx="2720552" cy="149084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dk1">
                  <a:hueOff val="0"/>
                  <a:satOff val="0"/>
                  <a:lumOff val="0"/>
                  <a:alphaOff val="0"/>
                </a:schemeClr>
              </a:fontRef>
            </p:style>
            <p:txBody>
              <a:bodyPr/>
              <a:lstStyle/>
              <a:p>
                <a:endParaRPr lang="zh-CN" altLang="en-US"/>
              </a:p>
            </p:txBody>
          </p:sp>
          <p:sp>
            <p:nvSpPr>
              <p:cNvPr id="64" name="文本框 63">
                <a:extLst>
                  <a:ext uri="{FF2B5EF4-FFF2-40B4-BE49-F238E27FC236}">
                    <a16:creationId xmlns:a16="http://schemas.microsoft.com/office/drawing/2014/main" id="{D584161D-2980-3681-9BDD-37CD91E71C6A}"/>
                  </a:ext>
                </a:extLst>
              </p:cNvPr>
              <p:cNvSpPr txBox="1"/>
              <p:nvPr/>
            </p:nvSpPr>
            <p:spPr>
              <a:xfrm>
                <a:off x="2790" y="1823436"/>
                <a:ext cx="2720552" cy="14908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28016" rIns="170688" bIns="192024" numCol="1" spcCol="1270" rtlCol="0" anchor="ctr" anchorCtr="0">
                <a:noAutofit/>
              </a:bodyPr>
              <a:lstStyle/>
              <a:p>
                <a:pPr marL="285750" indent="-285750" algn="just">
                  <a:buFont typeface="Arial" panose="020B0604020202020204" pitchFamily="34" charset="0"/>
                  <a:buChar char="•"/>
                </a:pPr>
                <a:r>
                  <a:rPr lang="zh-CN" altLang="en-US" sz="1800" kern="0" dirty="0"/>
                  <a:t>昇腾全栈适配方案</a:t>
                </a:r>
              </a:p>
              <a:p>
                <a:pPr marL="285750" indent="-285750" algn="just">
                  <a:buFont typeface="Arial" panose="020B0604020202020204" pitchFamily="34" charset="0"/>
                  <a:buChar char="•"/>
                </a:pPr>
                <a:r>
                  <a:rPr lang="zh-CN" altLang="en-US" sz="1800" kern="0" dirty="0"/>
                  <a:t>昇腾测试报告</a:t>
                </a:r>
              </a:p>
            </p:txBody>
          </p:sp>
        </p:grpSp>
      </p:grpSp>
      <p:grpSp>
        <p:nvGrpSpPr>
          <p:cNvPr id="67" name="组合 66">
            <a:extLst>
              <a:ext uri="{FF2B5EF4-FFF2-40B4-BE49-F238E27FC236}">
                <a16:creationId xmlns:a16="http://schemas.microsoft.com/office/drawing/2014/main" id="{FB4FFAC3-B457-523F-9844-55C709A193C1}"/>
              </a:ext>
            </a:extLst>
          </p:cNvPr>
          <p:cNvGrpSpPr/>
          <p:nvPr/>
        </p:nvGrpSpPr>
        <p:grpSpPr>
          <a:xfrm>
            <a:off x="8765571" y="1811912"/>
            <a:ext cx="2491560" cy="1606218"/>
            <a:chOff x="575668" y="1066822"/>
            <a:chExt cx="2037041" cy="1606218"/>
          </a:xfrm>
        </p:grpSpPr>
        <p:grpSp>
          <p:nvGrpSpPr>
            <p:cNvPr id="68" name="组合 67">
              <a:extLst>
                <a:ext uri="{FF2B5EF4-FFF2-40B4-BE49-F238E27FC236}">
                  <a16:creationId xmlns:a16="http://schemas.microsoft.com/office/drawing/2014/main" id="{F72B0F5F-2A5D-B065-333B-176BC32EF547}"/>
                </a:ext>
              </a:extLst>
            </p:cNvPr>
            <p:cNvGrpSpPr/>
            <p:nvPr/>
          </p:nvGrpSpPr>
          <p:grpSpPr>
            <a:xfrm>
              <a:off x="575668" y="1066822"/>
              <a:ext cx="2037040" cy="631007"/>
              <a:chOff x="2790" y="988236"/>
              <a:chExt cx="2720552" cy="835200"/>
            </a:xfrm>
          </p:grpSpPr>
          <p:sp>
            <p:nvSpPr>
              <p:cNvPr id="72" name="矩形 71">
                <a:extLst>
                  <a:ext uri="{FF2B5EF4-FFF2-40B4-BE49-F238E27FC236}">
                    <a16:creationId xmlns:a16="http://schemas.microsoft.com/office/drawing/2014/main" id="{C7BF4351-5EA2-0588-80B8-D6473C442E64}"/>
                  </a:ext>
                </a:extLst>
              </p:cNvPr>
              <p:cNvSpPr/>
              <p:nvPr/>
            </p:nvSpPr>
            <p:spPr>
              <a:xfrm>
                <a:off x="2790" y="988236"/>
                <a:ext cx="2720552" cy="835200"/>
              </a:xfrm>
              <a:prstGeom prst="rect">
                <a:avLst/>
              </a:prstGeom>
              <a:gradFill rotWithShape="0">
                <a:gsLst>
                  <a:gs pos="50000">
                    <a:schemeClr val="accent1">
                      <a:lumMod val="50000"/>
                    </a:schemeClr>
                  </a:gs>
                  <a:gs pos="0">
                    <a:schemeClr val="accent1">
                      <a:lumMod val="75000"/>
                    </a:schemeClr>
                  </a:gs>
                  <a:gs pos="100000">
                    <a:srgbClr val="2E4B85"/>
                  </a:gs>
                </a:gsLst>
                <a:lin ang="3900000" scaled="0"/>
              </a:gradFill>
            </p:spPr>
            <p:style>
              <a:lnRef idx="2">
                <a:schemeClr val="accen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zh-CN" altLang="en-US"/>
              </a:p>
            </p:txBody>
          </p:sp>
          <p:sp>
            <p:nvSpPr>
              <p:cNvPr id="73" name="文本框 72">
                <a:extLst>
                  <a:ext uri="{FF2B5EF4-FFF2-40B4-BE49-F238E27FC236}">
                    <a16:creationId xmlns:a16="http://schemas.microsoft.com/office/drawing/2014/main" id="{3CA226E9-E4AE-8B8C-170C-AC439E080A36}"/>
                  </a:ext>
                </a:extLst>
              </p:cNvPr>
              <p:cNvSpPr txBox="1"/>
              <p:nvPr/>
            </p:nvSpPr>
            <p:spPr>
              <a:xfrm>
                <a:off x="2790" y="988236"/>
                <a:ext cx="2720552" cy="8352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6248" tIns="117856" rIns="206248" bIns="117856" numCol="1" spcCol="1270" anchor="ctr" anchorCtr="0">
                <a:noAutofit/>
              </a:bodyPr>
              <a:lstStyle/>
              <a:p>
                <a:pPr algn="ctr" defTabSz="1289050">
                  <a:lnSpc>
                    <a:spcPct val="90000"/>
                  </a:lnSpc>
                  <a:spcBef>
                    <a:spcPct val="0"/>
                  </a:spcBef>
                  <a:spcAft>
                    <a:spcPct val="35000"/>
                  </a:spcAft>
                </a:pPr>
                <a:r>
                  <a:rPr lang="zh-CN" altLang="en-US" sz="2000" b="1" kern="1200" dirty="0"/>
                  <a:t>社区运营</a:t>
                </a:r>
                <a:r>
                  <a:rPr lang="en-US" altLang="zh-CN" sz="2000" b="1" kern="1200" dirty="0"/>
                  <a:t>+</a:t>
                </a:r>
                <a:r>
                  <a:rPr lang="zh-CN" altLang="en-US" sz="2000" b="1" kern="1200" dirty="0"/>
                  <a:t>学术成果交付</a:t>
                </a:r>
              </a:p>
            </p:txBody>
          </p:sp>
        </p:grpSp>
        <p:grpSp>
          <p:nvGrpSpPr>
            <p:cNvPr id="69" name="组合 68">
              <a:extLst>
                <a:ext uri="{FF2B5EF4-FFF2-40B4-BE49-F238E27FC236}">
                  <a16:creationId xmlns:a16="http://schemas.microsoft.com/office/drawing/2014/main" id="{D111F5E6-F2BF-5479-E59C-0125F65FA957}"/>
                </a:ext>
              </a:extLst>
            </p:cNvPr>
            <p:cNvGrpSpPr/>
            <p:nvPr/>
          </p:nvGrpSpPr>
          <p:grpSpPr>
            <a:xfrm>
              <a:off x="575669" y="1697829"/>
              <a:ext cx="2037040" cy="975211"/>
              <a:chOff x="2790" y="1823436"/>
              <a:chExt cx="2720552" cy="1490848"/>
            </a:xfrm>
          </p:grpSpPr>
          <p:sp>
            <p:nvSpPr>
              <p:cNvPr id="70" name="矩形 69">
                <a:extLst>
                  <a:ext uri="{FF2B5EF4-FFF2-40B4-BE49-F238E27FC236}">
                    <a16:creationId xmlns:a16="http://schemas.microsoft.com/office/drawing/2014/main" id="{D1683528-AB4D-5D64-2346-F0E5B582C010}"/>
                  </a:ext>
                </a:extLst>
              </p:cNvPr>
              <p:cNvSpPr/>
              <p:nvPr/>
            </p:nvSpPr>
            <p:spPr>
              <a:xfrm>
                <a:off x="2790" y="1823436"/>
                <a:ext cx="2720552" cy="149084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dk1">
                  <a:hueOff val="0"/>
                  <a:satOff val="0"/>
                  <a:lumOff val="0"/>
                  <a:alphaOff val="0"/>
                </a:schemeClr>
              </a:fontRef>
            </p:style>
            <p:txBody>
              <a:bodyPr/>
              <a:lstStyle/>
              <a:p>
                <a:endParaRPr lang="zh-CN" altLang="en-US"/>
              </a:p>
            </p:txBody>
          </p:sp>
          <p:sp>
            <p:nvSpPr>
              <p:cNvPr id="71" name="文本框 70">
                <a:extLst>
                  <a:ext uri="{FF2B5EF4-FFF2-40B4-BE49-F238E27FC236}">
                    <a16:creationId xmlns:a16="http://schemas.microsoft.com/office/drawing/2014/main" id="{16B6686B-6F8C-E962-79DB-EA839CBEDDE4}"/>
                  </a:ext>
                </a:extLst>
              </p:cNvPr>
              <p:cNvSpPr txBox="1"/>
              <p:nvPr/>
            </p:nvSpPr>
            <p:spPr>
              <a:xfrm>
                <a:off x="2790" y="1823436"/>
                <a:ext cx="2720552" cy="149084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8016" tIns="128016" rIns="170688" bIns="192024" numCol="1" spcCol="1270" rtlCol="0" anchor="ctr" anchorCtr="0">
                <a:noAutofit/>
              </a:bodyPr>
              <a:lstStyle/>
              <a:p>
                <a:pPr marL="285750" indent="-285750" algn="just">
                  <a:buFont typeface="Arial" panose="020B0604020202020204" pitchFamily="34" charset="0"/>
                  <a:buChar char="•"/>
                </a:pPr>
                <a:r>
                  <a:rPr lang="zh-CN" altLang="en-US" sz="1800" kern="0" dirty="0"/>
                  <a:t>开源社区运营进展、汇报</a:t>
                </a:r>
              </a:p>
              <a:p>
                <a:pPr marL="285750" indent="-285750" algn="just">
                  <a:buFont typeface="Arial" panose="020B0604020202020204" pitchFamily="34" charset="0"/>
                  <a:buChar char="•"/>
                </a:pPr>
                <a:r>
                  <a:rPr lang="zh-CN" altLang="en-US" sz="1800" kern="0" dirty="0"/>
                  <a:t>专利，论文初稿</a:t>
                </a:r>
              </a:p>
            </p:txBody>
          </p:sp>
        </p:grpSp>
      </p:grpSp>
    </p:spTree>
    <p:extLst>
      <p:ext uri="{BB962C8B-B14F-4D97-AF65-F5344CB8AC3E}">
        <p14:creationId xmlns:p14="http://schemas.microsoft.com/office/powerpoint/2010/main" val="1927178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Hans" altLang="en-US" dirty="0"/>
              <a:t>项目管理</a:t>
            </a:r>
            <a:endParaRPr kumimoji="1" lang="zh-CN" altLang="en-US" dirty="0"/>
          </a:p>
        </p:txBody>
      </p:sp>
      <p:sp>
        <p:nvSpPr>
          <p:cNvPr id="3" name="内容占位符 2"/>
          <p:cNvSpPr>
            <a:spLocks noGrp="1"/>
          </p:cNvSpPr>
          <p:nvPr>
            <p:ph idx="1"/>
          </p:nvPr>
        </p:nvSpPr>
        <p:spPr/>
        <p:txBody>
          <a:bodyPr/>
          <a:lstStyle/>
          <a:p>
            <a:endParaRPr lang="en-US" altLang="zh-CN" b="1" dirty="0"/>
          </a:p>
          <a:p>
            <a:endParaRPr lang="en-US" altLang="zh-CN" b="1" dirty="0"/>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aphicFrame>
        <p:nvGraphicFramePr>
          <p:cNvPr id="6" name="图示 5">
            <a:extLst>
              <a:ext uri="{FF2B5EF4-FFF2-40B4-BE49-F238E27FC236}">
                <a16:creationId xmlns:a16="http://schemas.microsoft.com/office/drawing/2014/main" id="{3C2E7439-09B1-D2BC-7B12-5C3D0BA67E33}"/>
              </a:ext>
            </a:extLst>
          </p:cNvPr>
          <p:cNvGraphicFramePr/>
          <p:nvPr>
            <p:extLst>
              <p:ext uri="{D42A27DB-BD31-4B8C-83A1-F6EECF244321}">
                <p14:modId xmlns:p14="http://schemas.microsoft.com/office/powerpoint/2010/main" val="1205976630"/>
              </p:ext>
            </p:extLst>
          </p:nvPr>
        </p:nvGraphicFramePr>
        <p:xfrm>
          <a:off x="1151732" y="679978"/>
          <a:ext cx="8928992" cy="5120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7633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A3EEE04-F93F-4F40-BD7C-E368D34E34D2}"/>
              </a:ext>
            </a:extLst>
          </p:cNvPr>
          <p:cNvSpPr>
            <a:spLocks noGrp="1"/>
          </p:cNvSpPr>
          <p:nvPr>
            <p:ph type="title"/>
          </p:nvPr>
        </p:nvSpPr>
        <p:spPr/>
        <p:txBody>
          <a:bodyPr/>
          <a:lstStyle/>
          <a:p>
            <a:r>
              <a:rPr kumimoji="1" lang="zh-Hans" altLang="en-US" dirty="0"/>
              <a:t>项目成员</a:t>
            </a:r>
            <a:endParaRPr kumimoji="1" lang="zh-CN" altLang="en-US" dirty="0"/>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aphicFrame>
        <p:nvGraphicFramePr>
          <p:cNvPr id="16" name="内容占位符 15">
            <a:extLst>
              <a:ext uri="{FF2B5EF4-FFF2-40B4-BE49-F238E27FC236}">
                <a16:creationId xmlns:a16="http://schemas.microsoft.com/office/drawing/2014/main" id="{00B89194-5DCE-4933-8420-138B24EF52F6}"/>
              </a:ext>
            </a:extLst>
          </p:cNvPr>
          <p:cNvGraphicFramePr>
            <a:graphicFrameLocks noGrp="1"/>
          </p:cNvGraphicFramePr>
          <p:nvPr>
            <p:ph idx="1"/>
            <p:extLst>
              <p:ext uri="{D42A27DB-BD31-4B8C-83A1-F6EECF244321}">
                <p14:modId xmlns:p14="http://schemas.microsoft.com/office/powerpoint/2010/main" val="3567815542"/>
              </p:ext>
            </p:extLst>
          </p:nvPr>
        </p:nvGraphicFramePr>
        <p:xfrm>
          <a:off x="863700" y="1079847"/>
          <a:ext cx="10153127" cy="4829170"/>
        </p:xfrm>
        <a:graphic>
          <a:graphicData uri="http://schemas.openxmlformats.org/drawingml/2006/table">
            <a:tbl>
              <a:tblPr firstRow="1" firstCol="1" bandRow="1">
                <a:tableStyleId>{72833802-FEF1-4C79-8D5D-14CF1EAF98D9}</a:tableStyleId>
              </a:tblPr>
              <a:tblGrid>
                <a:gridCol w="1518250">
                  <a:extLst>
                    <a:ext uri="{9D8B030D-6E8A-4147-A177-3AD203B41FA5}">
                      <a16:colId xmlns:a16="http://schemas.microsoft.com/office/drawing/2014/main" val="657563055"/>
                    </a:ext>
                  </a:extLst>
                </a:gridCol>
                <a:gridCol w="3247538">
                  <a:extLst>
                    <a:ext uri="{9D8B030D-6E8A-4147-A177-3AD203B41FA5}">
                      <a16:colId xmlns:a16="http://schemas.microsoft.com/office/drawing/2014/main" val="4066354958"/>
                    </a:ext>
                  </a:extLst>
                </a:gridCol>
                <a:gridCol w="3247538">
                  <a:extLst>
                    <a:ext uri="{9D8B030D-6E8A-4147-A177-3AD203B41FA5}">
                      <a16:colId xmlns:a16="http://schemas.microsoft.com/office/drawing/2014/main" val="4142198825"/>
                    </a:ext>
                  </a:extLst>
                </a:gridCol>
                <a:gridCol w="2139801">
                  <a:extLst>
                    <a:ext uri="{9D8B030D-6E8A-4147-A177-3AD203B41FA5}">
                      <a16:colId xmlns:a16="http://schemas.microsoft.com/office/drawing/2014/main" val="1035183723"/>
                    </a:ext>
                  </a:extLst>
                </a:gridCol>
              </a:tblGrid>
              <a:tr h="498195">
                <a:tc>
                  <a:txBody>
                    <a:bodyPr/>
                    <a:lstStyle/>
                    <a:p>
                      <a:pPr algn="ctr">
                        <a:lnSpc>
                          <a:spcPts val="1200"/>
                        </a:lnSpc>
                      </a:pPr>
                      <a:r>
                        <a:rPr lang="zh-CN" sz="1600" b="1" i="0" kern="0" dirty="0">
                          <a:effectLst/>
                          <a:latin typeface="Microsoft YaHei" panose="020B0503020204020204" pitchFamily="34" charset="-122"/>
                          <a:ea typeface="Microsoft YaHei" panose="020B0503020204020204" pitchFamily="34" charset="-122"/>
                        </a:rPr>
                        <a:t>人员姓名</a:t>
                      </a:r>
                      <a:endParaRPr lang="zh-CN" sz="1600" b="1" i="0" kern="100" dirty="0">
                        <a:effectLst/>
                        <a:latin typeface="Microsoft YaHei" panose="020B0503020204020204" pitchFamily="34" charset="-122"/>
                        <a:ea typeface="Microsoft YaHei"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E85"/>
                    </a:solidFill>
                  </a:tcPr>
                </a:tc>
                <a:tc>
                  <a:txBody>
                    <a:bodyPr/>
                    <a:lstStyle/>
                    <a:p>
                      <a:pPr algn="ctr">
                        <a:lnSpc>
                          <a:spcPts val="1200"/>
                        </a:lnSpc>
                      </a:pPr>
                      <a:r>
                        <a:rPr lang="zh-CN" sz="1600" b="1" i="0" kern="0" dirty="0">
                          <a:effectLst/>
                          <a:latin typeface="Microsoft YaHei" panose="020B0503020204020204" pitchFamily="34" charset="-122"/>
                          <a:ea typeface="Microsoft YaHei" panose="020B0503020204020204" pitchFamily="34" charset="-122"/>
                        </a:rPr>
                        <a:t>所属机构与职务</a:t>
                      </a:r>
                      <a:endParaRPr lang="zh-CN" sz="1600" b="1" i="0" kern="100" dirty="0">
                        <a:effectLst/>
                        <a:latin typeface="Microsoft YaHei" panose="020B0503020204020204" pitchFamily="34" charset="-122"/>
                        <a:ea typeface="Microsoft YaHei"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E85"/>
                    </a:solidFill>
                  </a:tcPr>
                </a:tc>
                <a:tc>
                  <a:txBody>
                    <a:bodyPr/>
                    <a:lstStyle/>
                    <a:p>
                      <a:pPr algn="ctr">
                        <a:lnSpc>
                          <a:spcPts val="1200"/>
                        </a:lnSpc>
                      </a:pPr>
                      <a:r>
                        <a:rPr lang="zh-CN" altLang="en-US" sz="1600" b="1" i="0" kern="100" dirty="0">
                          <a:effectLst/>
                          <a:latin typeface="Microsoft YaHei" panose="020B0503020204020204" pitchFamily="34" charset="-122"/>
                          <a:ea typeface="Microsoft YaHei" panose="020B0503020204020204" pitchFamily="34" charset="-122"/>
                        </a:rPr>
                        <a:t>职务</a:t>
                      </a:r>
                      <a:endParaRPr lang="zh-CN" sz="1600" b="1" i="0" kern="100" dirty="0">
                        <a:effectLst/>
                        <a:latin typeface="Microsoft YaHei" panose="020B0503020204020204" pitchFamily="34" charset="-122"/>
                        <a:ea typeface="Microsoft YaHei"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E85"/>
                    </a:solidFill>
                  </a:tcPr>
                </a:tc>
                <a:tc>
                  <a:txBody>
                    <a:bodyPr/>
                    <a:lstStyle/>
                    <a:p>
                      <a:pPr algn="ctr">
                        <a:lnSpc>
                          <a:spcPts val="1200"/>
                        </a:lnSpc>
                      </a:pPr>
                      <a:r>
                        <a:rPr lang="zh-CN" sz="1600" b="1" i="0" kern="0" dirty="0">
                          <a:effectLst/>
                          <a:latin typeface="Microsoft YaHei" panose="020B0503020204020204" pitchFamily="34" charset="-122"/>
                          <a:ea typeface="Microsoft YaHei" panose="020B0503020204020204" pitchFamily="34" charset="-122"/>
                        </a:rPr>
                        <a:t>承担职责</a:t>
                      </a:r>
                      <a:endParaRPr lang="zh-CN" sz="1600" b="1" i="0" kern="100" dirty="0">
                        <a:effectLst/>
                        <a:latin typeface="Microsoft YaHei" panose="020B0503020204020204" pitchFamily="34" charset="-122"/>
                        <a:ea typeface="Microsoft YaHei"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A4E85"/>
                    </a:solidFill>
                  </a:tcPr>
                </a:tc>
                <a:extLst>
                  <a:ext uri="{0D108BD9-81ED-4DB2-BD59-A6C34878D82A}">
                    <a16:rowId xmlns:a16="http://schemas.microsoft.com/office/drawing/2014/main" val="3109578359"/>
                  </a:ext>
                </a:extLst>
              </a:tr>
              <a:tr h="393725">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郭瑞杰</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r>
                        <a:rPr lang="en-US" sz="1600" b="0" i="0" kern="100" dirty="0">
                          <a:effectLst/>
                          <a:latin typeface="Microsoft YaHei Light" panose="020B0503020204020204" pitchFamily="34" charset="-122"/>
                          <a:ea typeface="Microsoft YaHei Light" panose="020B0503020204020204" pitchFamily="34" charset="-122"/>
                        </a:rPr>
                        <a:t> </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正高级工程师</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en-US" sz="1600" b="0" i="0" kern="0" dirty="0">
                          <a:effectLst/>
                          <a:latin typeface="Microsoft YaHei Light" panose="020B0503020204020204" pitchFamily="34" charset="-122"/>
                          <a:ea typeface="Microsoft YaHei Light" panose="020B0503020204020204" pitchFamily="34" charset="-122"/>
                        </a:rPr>
                        <a:t>PI</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36860655"/>
                  </a:ext>
                </a:extLst>
              </a:tr>
              <a:tr h="393725">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薛源海</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高级工程师（副高级）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技术负责人，研发管理</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35386928"/>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俞晓明</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高级工程师（副高级）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架构师，技术负责人</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483029"/>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徐天宇</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工程师（中级）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推理引擎优化</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683726"/>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姬晓光</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工程师（中级）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图引擎优化</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979672"/>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贺广福</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中国科学院大学</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博士研究生</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向量检索</a:t>
                      </a:r>
                      <a:r>
                        <a:rPr lang="en-US" sz="1600" b="0" i="0" kern="0" dirty="0">
                          <a:effectLst/>
                          <a:latin typeface="Microsoft YaHei Light" panose="020B0503020204020204" pitchFamily="34" charset="-122"/>
                          <a:ea typeface="Microsoft YaHei Light" panose="020B0503020204020204" pitchFamily="34" charset="-122"/>
                        </a:rPr>
                        <a:t>/RAG</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5267530"/>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马振洲</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中国科学院大学</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硕士研究生</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向量检索</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42618887"/>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姜铄</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中国科学院大学</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硕士研究生</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图引擎</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7423704"/>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赵卓然</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中国科学院大学</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硕士研究生</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训练、推理优化</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36519365"/>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董一凡</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工程师（中级）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检索系统</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3807258"/>
                  </a:ext>
                </a:extLst>
              </a:tr>
              <a:tr h="393725">
                <a:tc>
                  <a:txBody>
                    <a:bodyPr/>
                    <a:lstStyle/>
                    <a:p>
                      <a:pPr algn="ctr">
                        <a:lnSpc>
                          <a:spcPts val="1200"/>
                        </a:lnSpc>
                      </a:pPr>
                      <a:r>
                        <a:rPr lang="zh-CN" sz="1600" b="0" i="0" kern="100" dirty="0">
                          <a:effectLst/>
                          <a:latin typeface="Microsoft YaHei Light" panose="020B0503020204020204" pitchFamily="34" charset="-122"/>
                          <a:ea typeface="Microsoft YaHei Light" panose="020B0503020204020204" pitchFamily="34" charset="-122"/>
                        </a:rPr>
                        <a:t>王慎强</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700"/>
                        </a:lnSpc>
                      </a:pPr>
                      <a:r>
                        <a:rPr lang="zh-CN" sz="1600" b="0" i="0" kern="0" dirty="0">
                          <a:effectLst/>
                          <a:latin typeface="Microsoft YaHei Light" panose="020B0503020204020204" pitchFamily="34" charset="-122"/>
                          <a:ea typeface="Microsoft YaHei Light" panose="020B0503020204020204" pitchFamily="34" charset="-122"/>
                        </a:rPr>
                        <a:t>烟台中科网络技术研究所</a:t>
                      </a:r>
                      <a:endParaRPr lang="zh-CN" sz="1600" b="0" i="0" kern="100" dirty="0">
                        <a:effectLst/>
                        <a:latin typeface="Microsoft YaHei Light" panose="020B0503020204020204" pitchFamily="34" charset="-122"/>
                        <a:ea typeface="Microsoft YaHei Light" panose="020B0503020204020204" pitchFamily="34"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863933" rtl="0" eaLnBrk="1" fontAlgn="auto" latinLnBrk="0" hangingPunct="1">
                        <a:lnSpc>
                          <a:spcPts val="1700"/>
                        </a:lnSpc>
                        <a:spcBef>
                          <a:spcPts val="0"/>
                        </a:spcBef>
                        <a:spcAft>
                          <a:spcPts val="0"/>
                        </a:spcAft>
                        <a:buClrTx/>
                        <a:buSzTx/>
                        <a:buFontTx/>
                        <a:buNone/>
                        <a:tabLst/>
                        <a:defRPr/>
                      </a:pPr>
                      <a:r>
                        <a:rPr lang="zh-CN" altLang="zh-CN" sz="1600" b="0" i="0" kern="0" dirty="0">
                          <a:effectLst/>
                          <a:latin typeface="Microsoft YaHei Light" panose="020B0503020204020204" pitchFamily="34" charset="-122"/>
                          <a:ea typeface="Microsoft YaHei Light" panose="020B0503020204020204" pitchFamily="34" charset="-122"/>
                        </a:rPr>
                        <a:t>工程师（中级）</a:t>
                      </a:r>
                      <a:endParaRPr lang="zh-CN" alt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200"/>
                        </a:lnSpc>
                      </a:pPr>
                      <a:r>
                        <a:rPr lang="zh-CN" sz="1600" b="0" i="0" kern="0" dirty="0">
                          <a:effectLst/>
                          <a:latin typeface="Microsoft YaHei Light" panose="020B0503020204020204" pitchFamily="34" charset="-122"/>
                          <a:ea typeface="Microsoft YaHei Light" panose="020B0503020204020204" pitchFamily="34" charset="-122"/>
                        </a:rPr>
                        <a:t>检索系统</a:t>
                      </a:r>
                      <a:endParaRPr lang="zh-CN" sz="1600" b="0" i="0" kern="100" dirty="0">
                        <a:effectLst/>
                        <a:latin typeface="Microsoft YaHei Light" panose="020B0503020204020204" pitchFamily="34" charset="-122"/>
                        <a:ea typeface="Microsoft YaHei Light" panose="020B0503020204020204" pitchFamily="34" charset="-122"/>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9537449"/>
                  </a:ext>
                </a:extLst>
              </a:tr>
            </a:tbl>
          </a:graphicData>
        </a:graphic>
      </p:graphicFrame>
    </p:spTree>
    <p:extLst>
      <p:ext uri="{BB962C8B-B14F-4D97-AF65-F5344CB8AC3E}">
        <p14:creationId xmlns:p14="http://schemas.microsoft.com/office/powerpoint/2010/main" val="20240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2E6E18-5468-3CDE-CDCC-BE0A315401C5}"/>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EDE47C9A-CE15-C6C2-7DA7-5059E83C9D94}"/>
              </a:ext>
            </a:extLst>
          </p:cNvPr>
          <p:cNvSpPr>
            <a:spLocks noGrp="1"/>
          </p:cNvSpPr>
          <p:nvPr>
            <p:ph type="title"/>
          </p:nvPr>
        </p:nvSpPr>
        <p:spPr/>
        <p:txBody>
          <a:bodyPr/>
          <a:lstStyle/>
          <a:p>
            <a:r>
              <a:rPr kumimoji="1" lang="zh-Hans" altLang="en-US" dirty="0"/>
              <a:t>项目成员</a:t>
            </a:r>
            <a:endParaRPr kumimoji="1" lang="zh-CN" altLang="en-US" dirty="0"/>
          </a:p>
        </p:txBody>
      </p:sp>
      <p:sp>
        <p:nvSpPr>
          <p:cNvPr id="4" name="文本框 1" hidden="1">
            <a:extLst>
              <a:ext uri="{FF2B5EF4-FFF2-40B4-BE49-F238E27FC236}">
                <a16:creationId xmlns:a16="http://schemas.microsoft.com/office/drawing/2014/main" id="{BD4AD94E-695A-02A0-8F77-4120CA522669}"/>
              </a:ext>
            </a:extLst>
          </p:cNvPr>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9" name="文本框 8">
            <a:extLst>
              <a:ext uri="{FF2B5EF4-FFF2-40B4-BE49-F238E27FC236}">
                <a16:creationId xmlns:a16="http://schemas.microsoft.com/office/drawing/2014/main" id="{61FB040B-65E6-55B5-7C90-244A29B055D9}"/>
              </a:ext>
            </a:extLst>
          </p:cNvPr>
          <p:cNvSpPr txBox="1"/>
          <p:nvPr/>
        </p:nvSpPr>
        <p:spPr>
          <a:xfrm>
            <a:off x="406568" y="1575140"/>
            <a:ext cx="5418493" cy="1661545"/>
          </a:xfrm>
          <a:prstGeom prst="rect">
            <a:avLst/>
          </a:prstGeom>
          <a:noFill/>
        </p:spPr>
        <p:txBody>
          <a:bodyPr wrap="square" rtlCol="0">
            <a:spAutoFit/>
          </a:bodyPr>
          <a:lstStyle/>
          <a:p>
            <a:pPr marL="285750" indent="-285750" defTabSz="914354">
              <a:lnSpc>
                <a:spcPct val="130000"/>
              </a:lnSpc>
              <a:buFont typeface="Wingdings" pitchFamily="2" charset="2"/>
              <a:buChar char="Ø"/>
              <a:defRPr/>
            </a:pPr>
            <a:r>
              <a:rPr lang="en-US" altLang="zh-CN" sz="1600" dirty="0">
                <a:solidFill>
                  <a:prstClr val="black"/>
                </a:solidFill>
                <a:latin typeface="微软雅黑" panose="020B0503020204020204" pitchFamily="34" charset="-122"/>
                <a:ea typeface="微软雅黑" panose="020B0503020204020204" pitchFamily="34" charset="-122"/>
              </a:rPr>
              <a:t>PI</a:t>
            </a:r>
            <a:r>
              <a:rPr lang="zh-CN" altLang="en-US" sz="1600" dirty="0">
                <a:solidFill>
                  <a:prstClr val="black"/>
                </a:solidFill>
                <a:latin typeface="微软雅黑" panose="020B0503020204020204" pitchFamily="34" charset="-122"/>
                <a:ea typeface="微软雅黑" panose="020B0503020204020204" pitchFamily="34" charset="-122"/>
              </a:rPr>
              <a:t>：</a:t>
            </a:r>
            <a:r>
              <a:rPr lang="zh-CN" altLang="en-US" sz="1600" b="1" dirty="0">
                <a:solidFill>
                  <a:srgbClr val="FF0000"/>
                </a:solidFill>
                <a:latin typeface="微软雅黑" panose="020B0503020204020204" pitchFamily="34" charset="-122"/>
                <a:ea typeface="微软雅黑" panose="020B0503020204020204" pitchFamily="34" charset="-122"/>
              </a:rPr>
              <a:t>郭瑞杰</a:t>
            </a:r>
            <a:r>
              <a:rPr lang="zh-CN" altLang="en-US" sz="1600" dirty="0">
                <a:solidFill>
                  <a:prstClr val="black"/>
                </a:solidFill>
                <a:latin typeface="微软雅黑" panose="020B0503020204020204" pitchFamily="34" charset="-122"/>
                <a:ea typeface="微软雅黑" panose="020B0503020204020204" pitchFamily="34" charset="-122"/>
              </a:rPr>
              <a:t>（博士，正高级工程师前阿里巴巴总监，阿里云</a:t>
            </a:r>
            <a:r>
              <a:rPr lang="en" altLang="zh-CN" sz="1600" dirty="0">
                <a:solidFill>
                  <a:prstClr val="black"/>
                </a:solidFill>
                <a:latin typeface="微软雅黑" panose="020B0503020204020204" pitchFamily="34" charset="-122"/>
                <a:ea typeface="微软雅黑" panose="020B0503020204020204" pitchFamily="34" charset="-122"/>
              </a:rPr>
              <a:t>AI</a:t>
            </a:r>
            <a:r>
              <a:rPr lang="zh-CN" altLang="en-US" sz="1600" dirty="0">
                <a:solidFill>
                  <a:prstClr val="black"/>
                </a:solidFill>
                <a:latin typeface="微软雅黑" panose="020B0503020204020204" pitchFamily="34" charset="-122"/>
                <a:ea typeface="微软雅黑" panose="020B0503020204020204" pitchFamily="34" charset="-122"/>
              </a:rPr>
              <a:t>搜索负责人 ）</a:t>
            </a:r>
            <a:endParaRPr lang="en-US" altLang="zh-CN" sz="1600" dirty="0">
              <a:solidFill>
                <a:prstClr val="black"/>
              </a:solidFill>
              <a:latin typeface="微软雅黑" panose="020B0503020204020204" pitchFamily="34" charset="-122"/>
              <a:ea typeface="微软雅黑" panose="020B0503020204020204" pitchFamily="34" charset="-122"/>
            </a:endParaRPr>
          </a:p>
          <a:p>
            <a:pPr marL="285750" indent="-285750" defTabSz="914354">
              <a:lnSpc>
                <a:spcPct val="130000"/>
              </a:lnSpc>
              <a:buFont typeface="Wingdings" pitchFamily="2" charset="2"/>
              <a:buChar char="Ø"/>
              <a:defRPr/>
            </a:pPr>
            <a:r>
              <a:rPr lang="zh-CN" altLang="en-US" sz="1600" dirty="0">
                <a:solidFill>
                  <a:prstClr val="black"/>
                </a:solidFill>
                <a:latin typeface="微软雅黑" panose="020B0503020204020204" pitchFamily="34" charset="-122"/>
                <a:ea typeface="微软雅黑" panose="020B0503020204020204" pitchFamily="34" charset="-122"/>
              </a:rPr>
              <a:t>技术负责人 ：</a:t>
            </a:r>
            <a:r>
              <a:rPr lang="zh-CN" altLang="en-US" sz="1600" b="1" dirty="0">
                <a:solidFill>
                  <a:srgbClr val="FF0000"/>
                </a:solidFill>
                <a:latin typeface="微软雅黑" panose="020B0503020204020204" pitchFamily="34" charset="-122"/>
                <a:ea typeface="微软雅黑" panose="020B0503020204020204" pitchFamily="34" charset="-122"/>
              </a:rPr>
              <a:t>薛源海 </a:t>
            </a:r>
            <a:r>
              <a:rPr lang="zh-CN" altLang="en-US" sz="1600" dirty="0">
                <a:solidFill>
                  <a:prstClr val="black"/>
                </a:solidFill>
                <a:latin typeface="微软雅黑" panose="020B0503020204020204" pitchFamily="34" charset="-122"/>
                <a:ea typeface="微软雅黑" panose="020B0503020204020204" pitchFamily="34" charset="-122"/>
              </a:rPr>
              <a:t>（博士，高级工程师）</a:t>
            </a:r>
            <a:endParaRPr lang="en-US" altLang="zh-CN" sz="1600" dirty="0">
              <a:solidFill>
                <a:prstClr val="black"/>
              </a:solidFill>
              <a:latin typeface="微软雅黑" panose="020B0503020204020204" pitchFamily="34" charset="-122"/>
              <a:ea typeface="微软雅黑" panose="020B0503020204020204" pitchFamily="34" charset="-122"/>
            </a:endParaRPr>
          </a:p>
          <a:p>
            <a:pPr marL="285750" indent="-285750" defTabSz="914354">
              <a:lnSpc>
                <a:spcPct val="130000"/>
              </a:lnSpc>
              <a:buFont typeface="Wingdings" pitchFamily="2" charset="2"/>
              <a:buChar char="Ø"/>
              <a:defRPr/>
            </a:pPr>
            <a:r>
              <a:rPr lang="zh-CN" altLang="en-US" sz="1600" dirty="0">
                <a:solidFill>
                  <a:prstClr val="black"/>
                </a:solidFill>
                <a:latin typeface="微软雅黑" panose="020B0503020204020204" pitchFamily="34" charset="-122"/>
                <a:ea typeface="微软雅黑" panose="020B0503020204020204" pitchFamily="34" charset="-122"/>
              </a:rPr>
              <a:t>技术负责人 ：</a:t>
            </a:r>
            <a:r>
              <a:rPr lang="zh-CN" altLang="en-US" sz="1600" b="1" dirty="0">
                <a:solidFill>
                  <a:srgbClr val="FF0000"/>
                </a:solidFill>
                <a:latin typeface="微软雅黑" panose="020B0503020204020204" pitchFamily="34" charset="-122"/>
                <a:ea typeface="微软雅黑" panose="020B0503020204020204" pitchFamily="34" charset="-122"/>
              </a:rPr>
              <a:t>俞晓明</a:t>
            </a:r>
            <a:r>
              <a:rPr lang="zh-CN" altLang="en-US" sz="1600" dirty="0">
                <a:solidFill>
                  <a:prstClr val="black"/>
                </a:solidFill>
                <a:latin typeface="微软雅黑" panose="020B0503020204020204" pitchFamily="34" charset="-122"/>
                <a:ea typeface="微软雅黑" panose="020B0503020204020204" pitchFamily="34" charset="-122"/>
              </a:rPr>
              <a:t>（博士，高级工程师）</a:t>
            </a:r>
            <a:endParaRPr lang="en-US" altLang="zh-CN" sz="1600" dirty="0">
              <a:solidFill>
                <a:prstClr val="black"/>
              </a:solidFill>
              <a:latin typeface="微软雅黑" panose="020B0503020204020204" pitchFamily="34" charset="-122"/>
              <a:ea typeface="微软雅黑" panose="020B0503020204020204" pitchFamily="34" charset="-122"/>
            </a:endParaRPr>
          </a:p>
          <a:p>
            <a:pPr marL="285750" indent="-285750" defTabSz="914354">
              <a:lnSpc>
                <a:spcPct val="130000"/>
              </a:lnSpc>
              <a:buFont typeface="Wingdings" pitchFamily="2" charset="2"/>
              <a:buChar char="Ø"/>
              <a:defRPr/>
            </a:pPr>
            <a:r>
              <a:rPr lang="zh-CN" altLang="en-US" sz="1600" dirty="0">
                <a:solidFill>
                  <a:prstClr val="black"/>
                </a:solidFill>
                <a:latin typeface="微软雅黑" panose="020B0503020204020204" pitchFamily="34" charset="-122"/>
                <a:ea typeface="微软雅黑" panose="020B0503020204020204" pitchFamily="34" charset="-122"/>
              </a:rPr>
              <a:t>主要研究人员：</a:t>
            </a:r>
            <a:r>
              <a:rPr lang="en-US" altLang="zh-CN" sz="1600" b="1" dirty="0">
                <a:solidFill>
                  <a:srgbClr val="FF0000"/>
                </a:solidFill>
                <a:latin typeface="微软雅黑" panose="020B0503020204020204" pitchFamily="34" charset="-122"/>
                <a:ea typeface="微软雅黑" panose="020B0503020204020204" pitchFamily="34" charset="-122"/>
              </a:rPr>
              <a:t>8</a:t>
            </a:r>
            <a:r>
              <a:rPr lang="zh-CN" altLang="en-US" sz="1600" b="1" dirty="0">
                <a:solidFill>
                  <a:srgbClr val="FF0000"/>
                </a:solidFill>
                <a:latin typeface="微软雅黑" panose="020B0503020204020204" pitchFamily="34" charset="-122"/>
                <a:ea typeface="微软雅黑" panose="020B0503020204020204" pitchFamily="34" charset="-122"/>
              </a:rPr>
              <a:t>人</a:t>
            </a:r>
            <a:endParaRPr lang="zh-CN" altLang="en-US" sz="1600" b="1" dirty="0">
              <a:latin typeface="微软雅黑" panose="020B0503020204020204" pitchFamily="34" charset="-122"/>
              <a:ea typeface="微软雅黑" panose="020B0503020204020204" pitchFamily="34" charset="-122"/>
            </a:endParaRPr>
          </a:p>
        </p:txBody>
      </p:sp>
      <p:graphicFrame>
        <p:nvGraphicFramePr>
          <p:cNvPr id="28" name="图示 27">
            <a:extLst>
              <a:ext uri="{FF2B5EF4-FFF2-40B4-BE49-F238E27FC236}">
                <a16:creationId xmlns:a16="http://schemas.microsoft.com/office/drawing/2014/main" id="{7E896CA1-0A13-37BC-9425-F4E7836B9007}"/>
              </a:ext>
            </a:extLst>
          </p:cNvPr>
          <p:cNvGraphicFramePr/>
          <p:nvPr>
            <p:extLst>
              <p:ext uri="{D42A27DB-BD31-4B8C-83A1-F6EECF244321}">
                <p14:modId xmlns:p14="http://schemas.microsoft.com/office/powerpoint/2010/main" val="1591440991"/>
              </p:ext>
            </p:extLst>
          </p:nvPr>
        </p:nvGraphicFramePr>
        <p:xfrm>
          <a:off x="4778301" y="143743"/>
          <a:ext cx="6708775" cy="5465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594925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pPr algn="ctr"/>
            <a:r>
              <a:rPr lang="en-US" altLang="zh-CN" sz="6000" dirty="0">
                <a:latin typeface="微软雅黑" panose="020B0503020204020204" pitchFamily="34" charset="-122"/>
                <a:ea typeface="微软雅黑" panose="020B0503020204020204" pitchFamily="34" charset="-122"/>
              </a:rPr>
              <a:t>THANKS</a:t>
            </a:r>
            <a:endParaRPr lang="zh-CN" altLang="en-US" sz="6000" b="1" dirty="0">
              <a:latin typeface="微软雅黑" panose="020B0503020204020204" pitchFamily="34" charset="-122"/>
              <a:ea typeface="微软雅黑" panose="020B0503020204020204" pitchFamily="34" charset="-122"/>
            </a:endParaRPr>
          </a:p>
        </p:txBody>
      </p:sp>
      <p:sp>
        <p:nvSpPr>
          <p:cNvPr id="3" name="副标题 2"/>
          <p:cNvSpPr>
            <a:spLocks noGrp="1"/>
          </p:cNvSpPr>
          <p:nvPr>
            <p:ph type="subTitle" idx="1"/>
          </p:nvPr>
        </p:nvSpPr>
        <p:spPr/>
        <p:txBody>
          <a:bodyPr/>
          <a:lstStyle/>
          <a:p>
            <a:endParaRPr kumimoji="1" lang="zh-CN" altLang="en-US" dirty="0"/>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Tree>
    <p:extLst>
      <p:ext uri="{BB962C8B-B14F-4D97-AF65-F5344CB8AC3E}">
        <p14:creationId xmlns:p14="http://schemas.microsoft.com/office/powerpoint/2010/main" val="195127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项目简介</a:t>
            </a:r>
          </a:p>
        </p:txBody>
      </p:sp>
      <p:sp>
        <p:nvSpPr>
          <p:cNvPr id="3" name="内容占位符 2"/>
          <p:cNvSpPr>
            <a:spLocks noGrp="1"/>
          </p:cNvSpPr>
          <p:nvPr>
            <p:ph idx="1"/>
          </p:nvPr>
        </p:nvSpPr>
        <p:spPr/>
        <p:txBody>
          <a:bodyPr/>
          <a:lstStyle/>
          <a:p>
            <a:r>
              <a:rPr kumimoji="1" lang="zh-CN" altLang="en-US" dirty="0"/>
              <a:t>项目名称：</a:t>
            </a:r>
            <a:r>
              <a:rPr kumimoji="1" lang="zh-CN" altLang="en-US" dirty="0">
                <a:solidFill>
                  <a:schemeClr val="tx1"/>
                </a:solidFill>
              </a:rPr>
              <a:t>面向智能体场景的开源引擎优化和技术研究</a:t>
            </a:r>
            <a:endParaRPr kumimoji="1" lang="en-US" altLang="zh-CN" dirty="0">
              <a:solidFill>
                <a:schemeClr val="tx1"/>
              </a:solidFill>
            </a:endParaRPr>
          </a:p>
          <a:p>
            <a:r>
              <a:rPr kumimoji="1" lang="zh-CN" altLang="en-US" dirty="0"/>
              <a:t>项目期间：</a:t>
            </a:r>
            <a:r>
              <a:rPr kumimoji="1" lang="zh-CN" altLang="en-US" dirty="0">
                <a:solidFill>
                  <a:schemeClr val="tx1"/>
                </a:solidFill>
              </a:rPr>
              <a:t>合同期一年或项目工作全部完成之日</a:t>
            </a:r>
            <a:endParaRPr kumimoji="1" lang="en-US" altLang="zh-CN" dirty="0">
              <a:solidFill>
                <a:schemeClr val="tx1"/>
              </a:solidFill>
            </a:endParaRPr>
          </a:p>
          <a:p>
            <a:r>
              <a:rPr kumimoji="1" lang="zh-CN" altLang="en-US" dirty="0">
                <a:solidFill>
                  <a:schemeClr val="tx1"/>
                </a:solidFill>
              </a:rPr>
              <a:t>项目背景：</a:t>
            </a:r>
            <a:endParaRPr kumimoji="1" lang="en-US" altLang="zh-CN" dirty="0">
              <a:solidFill>
                <a:schemeClr val="tx1"/>
              </a:solidFill>
            </a:endParaRPr>
          </a:p>
          <a:p>
            <a:pPr lvl="1"/>
            <a:r>
              <a:rPr kumimoji="1" lang="zh-CN" altLang="en-US" dirty="0">
                <a:solidFill>
                  <a:schemeClr val="tx1"/>
                </a:solidFill>
              </a:rPr>
              <a:t>阿里巴巴自主研发的搜推广工程体系</a:t>
            </a:r>
            <a:r>
              <a:rPr kumimoji="1" lang="en-US" altLang="zh-CN" dirty="0">
                <a:solidFill>
                  <a:schemeClr val="tx1"/>
                </a:solidFill>
              </a:rPr>
              <a:t>AI·OS</a:t>
            </a:r>
            <a:r>
              <a:rPr kumimoji="1" lang="zh-CN" altLang="en-US" dirty="0">
                <a:solidFill>
                  <a:schemeClr val="tx1"/>
                </a:solidFill>
              </a:rPr>
              <a:t>（含全文检索、向量检索、图计算、高性能推理、强化学习等模块）大部分已开源，项目名称：</a:t>
            </a:r>
            <a:r>
              <a:rPr kumimoji="1" lang="en-US" altLang="zh-CN" dirty="0" err="1">
                <a:solidFill>
                  <a:schemeClr val="tx1"/>
                </a:solidFill>
              </a:rPr>
              <a:t>havenask</a:t>
            </a:r>
            <a:r>
              <a:rPr kumimoji="1" lang="zh-CN" altLang="en-US" dirty="0">
                <a:solidFill>
                  <a:schemeClr val="tx1"/>
                </a:solidFill>
              </a:rPr>
              <a:t>。</a:t>
            </a:r>
            <a:endParaRPr kumimoji="1" lang="en-US" altLang="zh-CN" dirty="0">
              <a:solidFill>
                <a:schemeClr val="tx1"/>
              </a:solidFill>
            </a:endParaRPr>
          </a:p>
          <a:p>
            <a:pPr lvl="1"/>
            <a:r>
              <a:rPr kumimoji="1" lang="zh-CN" altLang="en-US" dirty="0">
                <a:solidFill>
                  <a:schemeClr val="tx1"/>
                </a:solidFill>
              </a:rPr>
              <a:t>在业界，作业帮、小红书、虾皮等公司已广泛使用。</a:t>
            </a:r>
            <a:endParaRPr kumimoji="1" lang="en-US" altLang="zh-CN" dirty="0">
              <a:solidFill>
                <a:schemeClr val="tx1"/>
              </a:solidFill>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Tree>
    <p:extLst>
      <p:ext uri="{BB962C8B-B14F-4D97-AF65-F5344CB8AC3E}">
        <p14:creationId xmlns:p14="http://schemas.microsoft.com/office/powerpoint/2010/main" val="6931290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项目简介</a:t>
            </a:r>
          </a:p>
        </p:txBody>
      </p:sp>
      <p:sp>
        <p:nvSpPr>
          <p:cNvPr id="3" name="内容占位符 2"/>
          <p:cNvSpPr>
            <a:spLocks noGrp="1"/>
          </p:cNvSpPr>
          <p:nvPr>
            <p:ph idx="1"/>
          </p:nvPr>
        </p:nvSpPr>
        <p:spPr/>
        <p:txBody>
          <a:bodyPr/>
          <a:lstStyle/>
          <a:p>
            <a:r>
              <a:rPr kumimoji="1" lang="zh-CN" altLang="en-US" dirty="0"/>
              <a:t>项目名称：</a:t>
            </a:r>
            <a:r>
              <a:rPr kumimoji="1" lang="zh-CN" altLang="en-US" dirty="0">
                <a:solidFill>
                  <a:schemeClr val="tx1"/>
                </a:solidFill>
              </a:rPr>
              <a:t>面向智能体场景的开源引擎优化和技术研究</a:t>
            </a:r>
            <a:endParaRPr kumimoji="1" lang="en-US" altLang="zh-CN" dirty="0">
              <a:solidFill>
                <a:schemeClr val="tx1"/>
              </a:solidFill>
            </a:endParaRPr>
          </a:p>
          <a:p>
            <a:r>
              <a:rPr kumimoji="1" lang="zh-CN" altLang="en-US" dirty="0"/>
              <a:t>项目期间：</a:t>
            </a:r>
            <a:r>
              <a:rPr kumimoji="1" lang="zh-CN" altLang="en-US" dirty="0">
                <a:solidFill>
                  <a:schemeClr val="tx1"/>
                </a:solidFill>
              </a:rPr>
              <a:t>合同期一年或项目工作全部完成之日</a:t>
            </a:r>
            <a:endParaRPr kumimoji="1" lang="en-US" altLang="zh-CN" dirty="0">
              <a:solidFill>
                <a:schemeClr val="tx1"/>
              </a:solidFill>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pSp>
        <p:nvGrpSpPr>
          <p:cNvPr id="57" name="组合 56">
            <a:extLst>
              <a:ext uri="{FF2B5EF4-FFF2-40B4-BE49-F238E27FC236}">
                <a16:creationId xmlns:a16="http://schemas.microsoft.com/office/drawing/2014/main" id="{13D8AA1F-8CA1-431E-9D50-624C826ED945}"/>
              </a:ext>
            </a:extLst>
          </p:cNvPr>
          <p:cNvGrpSpPr/>
          <p:nvPr/>
        </p:nvGrpSpPr>
        <p:grpSpPr>
          <a:xfrm>
            <a:off x="6703966" y="2248468"/>
            <a:ext cx="3830677" cy="4015956"/>
            <a:chOff x="758046" y="1494973"/>
            <a:chExt cx="4531359" cy="4750528"/>
          </a:xfrm>
        </p:grpSpPr>
        <p:sp>
          <p:nvSpPr>
            <p:cNvPr id="58" name="矩形 57">
              <a:extLst>
                <a:ext uri="{FF2B5EF4-FFF2-40B4-BE49-F238E27FC236}">
                  <a16:creationId xmlns:a16="http://schemas.microsoft.com/office/drawing/2014/main" id="{8DD11053-5888-447E-A5C3-24DA7965BB98}"/>
                </a:ext>
              </a:extLst>
            </p:cNvPr>
            <p:cNvSpPr/>
            <p:nvPr/>
          </p:nvSpPr>
          <p:spPr>
            <a:xfrm>
              <a:off x="758046" y="1638300"/>
              <a:ext cx="4531359" cy="4607201"/>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cs typeface="+mn-ea"/>
                <a:sym typeface="汉仪旗黑-55简" pitchFamily="18" charset="-122"/>
              </a:endParaRPr>
            </a:p>
          </p:txBody>
        </p:sp>
        <p:grpSp>
          <p:nvGrpSpPr>
            <p:cNvPr id="59" name="组合 58">
              <a:extLst>
                <a:ext uri="{FF2B5EF4-FFF2-40B4-BE49-F238E27FC236}">
                  <a16:creationId xmlns:a16="http://schemas.microsoft.com/office/drawing/2014/main" id="{AE5BFFF9-B0E5-46EA-99C5-8AD9011F0613}"/>
                </a:ext>
              </a:extLst>
            </p:cNvPr>
            <p:cNvGrpSpPr/>
            <p:nvPr/>
          </p:nvGrpSpPr>
          <p:grpSpPr>
            <a:xfrm>
              <a:off x="1655440" y="1494973"/>
              <a:ext cx="2735580" cy="473295"/>
              <a:chOff x="1655440" y="1494973"/>
              <a:chExt cx="2735580" cy="473295"/>
            </a:xfrm>
          </p:grpSpPr>
          <p:sp>
            <p:nvSpPr>
              <p:cNvPr id="77" name="矩形: 圆角 76">
                <a:extLst>
                  <a:ext uri="{FF2B5EF4-FFF2-40B4-BE49-F238E27FC236}">
                    <a16:creationId xmlns:a16="http://schemas.microsoft.com/office/drawing/2014/main" id="{867B9606-A91B-4503-874A-9040677533BE}"/>
                  </a:ext>
                </a:extLst>
              </p:cNvPr>
              <p:cNvSpPr/>
              <p:nvPr/>
            </p:nvSpPr>
            <p:spPr>
              <a:xfrm>
                <a:off x="1655440" y="1494973"/>
                <a:ext cx="2735580" cy="461665"/>
              </a:xfrm>
              <a:prstGeom prst="roundRect">
                <a:avLst>
                  <a:gd name="adj" fmla="val 50000"/>
                </a:avLst>
              </a:prstGeom>
              <a:gradFill>
                <a:gsLst>
                  <a:gs pos="50000">
                    <a:schemeClr val="accent1">
                      <a:lumMod val="50000"/>
                    </a:schemeClr>
                  </a:gs>
                  <a:gs pos="0">
                    <a:schemeClr val="accent1">
                      <a:lumMod val="75000"/>
                    </a:schemeClr>
                  </a:gs>
                  <a:gs pos="100000">
                    <a:srgbClr val="2E4B85"/>
                  </a:gs>
                </a:gsLst>
                <a:lin ang="1200000" scaled="0"/>
              </a:gradFill>
              <a:ln w="317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78" name="文本框 77">
                <a:extLst>
                  <a:ext uri="{FF2B5EF4-FFF2-40B4-BE49-F238E27FC236}">
                    <a16:creationId xmlns:a16="http://schemas.microsoft.com/office/drawing/2014/main" id="{2F115EAB-92FE-4991-8381-382F34E4A60F}"/>
                  </a:ext>
                </a:extLst>
              </p:cNvPr>
              <p:cNvSpPr txBox="1"/>
              <p:nvPr/>
            </p:nvSpPr>
            <p:spPr>
              <a:xfrm>
                <a:off x="2037982" y="1494973"/>
                <a:ext cx="1970494" cy="473295"/>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发展需求</a:t>
                </a:r>
                <a:endParaRPr lang="en-US" altLang="en-US" sz="20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grpSp>
        <p:grpSp>
          <p:nvGrpSpPr>
            <p:cNvPr id="60" name="组合 59">
              <a:extLst>
                <a:ext uri="{FF2B5EF4-FFF2-40B4-BE49-F238E27FC236}">
                  <a16:creationId xmlns:a16="http://schemas.microsoft.com/office/drawing/2014/main" id="{99CFFC6F-CEC5-428E-8E02-980FCE7C2175}"/>
                </a:ext>
              </a:extLst>
            </p:cNvPr>
            <p:cNvGrpSpPr/>
            <p:nvPr/>
          </p:nvGrpSpPr>
          <p:grpSpPr>
            <a:xfrm>
              <a:off x="1044892" y="2416976"/>
              <a:ext cx="4092575" cy="924712"/>
              <a:chOff x="1044892" y="2416976"/>
              <a:chExt cx="4092575" cy="924712"/>
            </a:xfrm>
          </p:grpSpPr>
          <p:sp>
            <p:nvSpPr>
              <p:cNvPr id="73" name="椭圆 72">
                <a:extLst>
                  <a:ext uri="{FF2B5EF4-FFF2-40B4-BE49-F238E27FC236}">
                    <a16:creationId xmlns:a16="http://schemas.microsoft.com/office/drawing/2014/main" id="{A1C0EBEE-4BBA-4BA8-9E95-3715B595B9F9}"/>
                  </a:ext>
                </a:extLst>
              </p:cNvPr>
              <p:cNvSpPr/>
              <p:nvPr/>
            </p:nvSpPr>
            <p:spPr>
              <a:xfrm>
                <a:off x="1105459" y="2465882"/>
                <a:ext cx="410434" cy="41043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317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74" name="文本框 73">
                <a:extLst>
                  <a:ext uri="{FF2B5EF4-FFF2-40B4-BE49-F238E27FC236}">
                    <a16:creationId xmlns:a16="http://schemas.microsoft.com/office/drawing/2014/main" id="{23E1ADD8-7895-4D5C-A853-CB05DF24C4BD}"/>
                  </a:ext>
                </a:extLst>
              </p:cNvPr>
              <p:cNvSpPr txBox="1"/>
              <p:nvPr/>
            </p:nvSpPr>
            <p:spPr>
              <a:xfrm>
                <a:off x="1619890" y="2416976"/>
                <a:ext cx="3411235" cy="469123"/>
              </a:xfrm>
              <a:prstGeom prst="rect">
                <a:avLst/>
              </a:prstGeom>
              <a:noFill/>
            </p:spPr>
            <p:txBody>
              <a:bodyPr wrap="square">
                <a:spAutoFit/>
              </a:bodyPr>
              <a:lstStyle/>
              <a:p>
                <a:pPr algn="just">
                  <a:lnSpc>
                    <a:spcPct val="120000"/>
                  </a:lnSpc>
                </a:pPr>
                <a:r>
                  <a:rPr lang="zh-CN" altLang="en-US" sz="1800" dirty="0">
                    <a:latin typeface="微软雅黑" panose="020B0503020204020204" pitchFamily="34" charset="-122"/>
                    <a:ea typeface="微软雅黑" panose="020B0503020204020204" pitchFamily="34" charset="-122"/>
                    <a:cs typeface="+mn-ea"/>
                    <a:sym typeface="汉仪旗黑-55简" pitchFamily="18" charset="-122"/>
                  </a:rPr>
                  <a:t>活跃的开源软件系统生态</a:t>
                </a:r>
              </a:p>
            </p:txBody>
          </p:sp>
          <p:sp>
            <p:nvSpPr>
              <p:cNvPr id="75" name="文本框 74">
                <a:extLst>
                  <a:ext uri="{FF2B5EF4-FFF2-40B4-BE49-F238E27FC236}">
                    <a16:creationId xmlns:a16="http://schemas.microsoft.com/office/drawing/2014/main" id="{1A6F75FF-5699-4DB9-9B87-13F311914363}"/>
                  </a:ext>
                </a:extLst>
              </p:cNvPr>
              <p:cNvSpPr txBox="1"/>
              <p:nvPr/>
            </p:nvSpPr>
            <p:spPr>
              <a:xfrm>
                <a:off x="1105460" y="2465882"/>
                <a:ext cx="410434" cy="400480"/>
              </a:xfrm>
              <a:prstGeom prst="rect">
                <a:avLst/>
              </a:prstGeom>
              <a:solidFill>
                <a:schemeClr val="accent1">
                  <a:lumMod val="50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1</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cxnSp>
            <p:nvCxnSpPr>
              <p:cNvPr id="76" name="直接连接符 75">
                <a:extLst>
                  <a:ext uri="{FF2B5EF4-FFF2-40B4-BE49-F238E27FC236}">
                    <a16:creationId xmlns:a16="http://schemas.microsoft.com/office/drawing/2014/main" id="{6A5BC9BE-E339-4DF6-A19B-1C06027F6233}"/>
                  </a:ext>
                </a:extLst>
              </p:cNvPr>
              <p:cNvCxnSpPr/>
              <p:nvPr/>
            </p:nvCxnSpPr>
            <p:spPr>
              <a:xfrm>
                <a:off x="1044892" y="3341688"/>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61" name="组合 60">
              <a:extLst>
                <a:ext uri="{FF2B5EF4-FFF2-40B4-BE49-F238E27FC236}">
                  <a16:creationId xmlns:a16="http://schemas.microsoft.com/office/drawing/2014/main" id="{675E48E2-6930-4889-B6E5-CE0E5B1AD63A}"/>
                </a:ext>
              </a:extLst>
            </p:cNvPr>
            <p:cNvGrpSpPr/>
            <p:nvPr/>
          </p:nvGrpSpPr>
          <p:grpSpPr>
            <a:xfrm>
              <a:off x="1044892" y="3588369"/>
              <a:ext cx="4092575" cy="915369"/>
              <a:chOff x="1044892" y="2426319"/>
              <a:chExt cx="4092575" cy="915369"/>
            </a:xfrm>
          </p:grpSpPr>
          <p:sp>
            <p:nvSpPr>
              <p:cNvPr id="69" name="椭圆 68">
                <a:extLst>
                  <a:ext uri="{FF2B5EF4-FFF2-40B4-BE49-F238E27FC236}">
                    <a16:creationId xmlns:a16="http://schemas.microsoft.com/office/drawing/2014/main" id="{F208EE96-92B4-4500-AE1C-4EE3AF800ED3}"/>
                  </a:ext>
                </a:extLst>
              </p:cNvPr>
              <p:cNvSpPr/>
              <p:nvPr/>
            </p:nvSpPr>
            <p:spPr>
              <a:xfrm>
                <a:off x="1105459" y="2465882"/>
                <a:ext cx="410434" cy="41043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317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70" name="文本框 69">
                <a:extLst>
                  <a:ext uri="{FF2B5EF4-FFF2-40B4-BE49-F238E27FC236}">
                    <a16:creationId xmlns:a16="http://schemas.microsoft.com/office/drawing/2014/main" id="{4265B0AC-0F30-4A6E-97D5-B1F8C6C258BA}"/>
                  </a:ext>
                </a:extLst>
              </p:cNvPr>
              <p:cNvSpPr txBox="1"/>
              <p:nvPr/>
            </p:nvSpPr>
            <p:spPr>
              <a:xfrm>
                <a:off x="1655440" y="2426319"/>
                <a:ext cx="3411235" cy="469123"/>
              </a:xfrm>
              <a:prstGeom prst="rect">
                <a:avLst/>
              </a:prstGeom>
              <a:noFill/>
            </p:spPr>
            <p:txBody>
              <a:bodyPr wrap="square">
                <a:spAutoFit/>
              </a:bodyPr>
              <a:lstStyle/>
              <a:p>
                <a:pPr algn="just">
                  <a:lnSpc>
                    <a:spcPct val="120000"/>
                  </a:lnSpc>
                </a:pPr>
                <a:r>
                  <a:rPr lang="zh-CN" altLang="en-US" sz="1800" dirty="0">
                    <a:latin typeface="微软雅黑" panose="020B0503020204020204" pitchFamily="34" charset="-122"/>
                    <a:ea typeface="微软雅黑" panose="020B0503020204020204" pitchFamily="34" charset="-122"/>
                    <a:cs typeface="+mn-ea"/>
                    <a:sym typeface="汉仪旗黑-55简" pitchFamily="18" charset="-122"/>
                  </a:rPr>
                  <a:t>智能体场景驱动引擎重构</a:t>
                </a:r>
              </a:p>
            </p:txBody>
          </p:sp>
          <p:sp>
            <p:nvSpPr>
              <p:cNvPr id="71" name="文本框 70">
                <a:extLst>
                  <a:ext uri="{FF2B5EF4-FFF2-40B4-BE49-F238E27FC236}">
                    <a16:creationId xmlns:a16="http://schemas.microsoft.com/office/drawing/2014/main" id="{22A103A8-DC84-4281-B7C5-2347346A88D8}"/>
                  </a:ext>
                </a:extLst>
              </p:cNvPr>
              <p:cNvSpPr txBox="1"/>
              <p:nvPr/>
            </p:nvSpPr>
            <p:spPr>
              <a:xfrm>
                <a:off x="1105460" y="2488906"/>
                <a:ext cx="410434" cy="400480"/>
              </a:xfrm>
              <a:prstGeom prst="rect">
                <a:avLst/>
              </a:prstGeom>
              <a:solidFill>
                <a:schemeClr val="accent1">
                  <a:lumMod val="50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2</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cxnSp>
            <p:nvCxnSpPr>
              <p:cNvPr id="72" name="直接连接符 71">
                <a:extLst>
                  <a:ext uri="{FF2B5EF4-FFF2-40B4-BE49-F238E27FC236}">
                    <a16:creationId xmlns:a16="http://schemas.microsoft.com/office/drawing/2014/main" id="{BB6DAB5F-86ED-446A-8450-D8756E0FA3EC}"/>
                  </a:ext>
                </a:extLst>
              </p:cNvPr>
              <p:cNvCxnSpPr/>
              <p:nvPr/>
            </p:nvCxnSpPr>
            <p:spPr>
              <a:xfrm>
                <a:off x="1044892" y="3341688"/>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62" name="组合 61">
              <a:extLst>
                <a:ext uri="{FF2B5EF4-FFF2-40B4-BE49-F238E27FC236}">
                  <a16:creationId xmlns:a16="http://schemas.microsoft.com/office/drawing/2014/main" id="{472FA401-E9BA-4E60-9707-56322D1AABC7}"/>
                </a:ext>
              </a:extLst>
            </p:cNvPr>
            <p:cNvGrpSpPr/>
            <p:nvPr/>
          </p:nvGrpSpPr>
          <p:grpSpPr>
            <a:xfrm>
              <a:off x="1044892" y="4713330"/>
              <a:ext cx="4092575" cy="952458"/>
              <a:chOff x="1044892" y="2389230"/>
              <a:chExt cx="4092575" cy="952458"/>
            </a:xfrm>
          </p:grpSpPr>
          <p:sp>
            <p:nvSpPr>
              <p:cNvPr id="65" name="椭圆 64">
                <a:extLst>
                  <a:ext uri="{FF2B5EF4-FFF2-40B4-BE49-F238E27FC236}">
                    <a16:creationId xmlns:a16="http://schemas.microsoft.com/office/drawing/2014/main" id="{35816F1B-191C-46C2-BE76-7CD6EDD85424}"/>
                  </a:ext>
                </a:extLst>
              </p:cNvPr>
              <p:cNvSpPr/>
              <p:nvPr/>
            </p:nvSpPr>
            <p:spPr>
              <a:xfrm>
                <a:off x="1105459" y="2465882"/>
                <a:ext cx="410434" cy="41043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317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66" name="文本框 65">
                <a:extLst>
                  <a:ext uri="{FF2B5EF4-FFF2-40B4-BE49-F238E27FC236}">
                    <a16:creationId xmlns:a16="http://schemas.microsoft.com/office/drawing/2014/main" id="{70B828E4-3BCA-49FB-92A1-63E8A46DCA8C}"/>
                  </a:ext>
                </a:extLst>
              </p:cNvPr>
              <p:cNvSpPr txBox="1"/>
              <p:nvPr/>
            </p:nvSpPr>
            <p:spPr>
              <a:xfrm>
                <a:off x="1655440" y="2389230"/>
                <a:ext cx="3411235" cy="469123"/>
              </a:xfrm>
              <a:prstGeom prst="rect">
                <a:avLst/>
              </a:prstGeom>
              <a:noFill/>
            </p:spPr>
            <p:txBody>
              <a:bodyPr wrap="square">
                <a:spAutoFit/>
              </a:bodyPr>
              <a:lstStyle/>
              <a:p>
                <a:pPr algn="just">
                  <a:lnSpc>
                    <a:spcPct val="120000"/>
                  </a:lnSpc>
                </a:pPr>
                <a:r>
                  <a:rPr lang="zh-CN" altLang="en-US" sz="1800" dirty="0">
                    <a:latin typeface="微软雅黑" panose="020B0503020204020204" pitchFamily="34" charset="-122"/>
                    <a:ea typeface="微软雅黑" panose="020B0503020204020204" pitchFamily="34" charset="-122"/>
                    <a:cs typeface="+mn-ea"/>
                    <a:sym typeface="汉仪旗黑-55简" pitchFamily="18" charset="-122"/>
                  </a:rPr>
                  <a:t>国产可控的战略调整</a:t>
                </a:r>
              </a:p>
            </p:txBody>
          </p:sp>
          <p:sp>
            <p:nvSpPr>
              <p:cNvPr id="67" name="文本框 66">
                <a:extLst>
                  <a:ext uri="{FF2B5EF4-FFF2-40B4-BE49-F238E27FC236}">
                    <a16:creationId xmlns:a16="http://schemas.microsoft.com/office/drawing/2014/main" id="{AFE01AD5-2D99-461B-8D17-88B74DDD6E7C}"/>
                  </a:ext>
                </a:extLst>
              </p:cNvPr>
              <p:cNvSpPr txBox="1"/>
              <p:nvPr/>
            </p:nvSpPr>
            <p:spPr>
              <a:xfrm>
                <a:off x="1105460" y="2488906"/>
                <a:ext cx="410434" cy="400480"/>
              </a:xfrm>
              <a:prstGeom prst="rect">
                <a:avLst/>
              </a:prstGeom>
              <a:solidFill>
                <a:schemeClr val="accent1">
                  <a:lumMod val="50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3</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cxnSp>
            <p:nvCxnSpPr>
              <p:cNvPr id="68" name="直接连接符 67">
                <a:extLst>
                  <a:ext uri="{FF2B5EF4-FFF2-40B4-BE49-F238E27FC236}">
                    <a16:creationId xmlns:a16="http://schemas.microsoft.com/office/drawing/2014/main" id="{18327F34-24A9-4F95-A8C8-07AF3B2295E2}"/>
                  </a:ext>
                </a:extLst>
              </p:cNvPr>
              <p:cNvCxnSpPr/>
              <p:nvPr/>
            </p:nvCxnSpPr>
            <p:spPr>
              <a:xfrm>
                <a:off x="1044892" y="3341688"/>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63" name="任意多边形: 形状 62">
              <a:extLst>
                <a:ext uri="{FF2B5EF4-FFF2-40B4-BE49-F238E27FC236}">
                  <a16:creationId xmlns:a16="http://schemas.microsoft.com/office/drawing/2014/main" id="{562C0DC3-2B8F-4737-9528-13313BCA06A0}"/>
                </a:ext>
              </a:extLst>
            </p:cNvPr>
            <p:cNvSpPr/>
            <p:nvPr/>
          </p:nvSpPr>
          <p:spPr>
            <a:xfrm>
              <a:off x="841375" y="1730375"/>
              <a:ext cx="749301" cy="98426"/>
            </a:xfrm>
            <a:custGeom>
              <a:avLst/>
              <a:gdLst/>
              <a:ahLst/>
              <a:cxnLst/>
              <a:rect l="0" t="0" r="0" b="0"/>
              <a:pathLst>
                <a:path w="749301" h="98426">
                  <a:moveTo>
                    <a:pt x="749300" y="0"/>
                  </a:moveTo>
                  <a:lnTo>
                    <a:pt x="151030" y="0"/>
                  </a:lnTo>
                  <a:cubicBezTo>
                    <a:pt x="117363" y="0"/>
                    <a:pt x="85034" y="13391"/>
                    <a:pt x="61228" y="37197"/>
                  </a:cubicBezTo>
                  <a:lnTo>
                    <a:pt x="0" y="98425"/>
                  </a:lnTo>
                </a:path>
              </a:pathLst>
            </a:custGeom>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sz="2000" dirty="0">
                <a:solidFill>
                  <a:schemeClr val="lt1"/>
                </a:solidFill>
                <a:latin typeface="微软雅黑" panose="020B0503020204020204" pitchFamily="34" charset="-122"/>
                <a:ea typeface="微软雅黑" panose="020B0503020204020204" pitchFamily="34" charset="-122"/>
                <a:cs typeface="+mn-ea"/>
                <a:sym typeface="汉仪旗黑-55简" pitchFamily="18" charset="-122"/>
              </a:endParaRPr>
            </a:p>
          </p:txBody>
        </p:sp>
        <p:sp>
          <p:nvSpPr>
            <p:cNvPr id="64" name="任意多边形: 形状 63">
              <a:extLst>
                <a:ext uri="{FF2B5EF4-FFF2-40B4-BE49-F238E27FC236}">
                  <a16:creationId xmlns:a16="http://schemas.microsoft.com/office/drawing/2014/main" id="{507A9B64-B5EE-4AC8-8868-9B0D0751F8FC}"/>
                </a:ext>
              </a:extLst>
            </p:cNvPr>
            <p:cNvSpPr/>
            <p:nvPr/>
          </p:nvSpPr>
          <p:spPr>
            <a:xfrm flipH="1">
              <a:off x="4455784" y="1736672"/>
              <a:ext cx="749301" cy="98426"/>
            </a:xfrm>
            <a:custGeom>
              <a:avLst/>
              <a:gdLst/>
              <a:ahLst/>
              <a:cxnLst/>
              <a:rect l="0" t="0" r="0" b="0"/>
              <a:pathLst>
                <a:path w="749301" h="98426">
                  <a:moveTo>
                    <a:pt x="749300" y="0"/>
                  </a:moveTo>
                  <a:lnTo>
                    <a:pt x="151030" y="0"/>
                  </a:lnTo>
                  <a:cubicBezTo>
                    <a:pt x="117363" y="0"/>
                    <a:pt x="85034" y="13391"/>
                    <a:pt x="61228" y="37197"/>
                  </a:cubicBezTo>
                  <a:lnTo>
                    <a:pt x="0" y="98425"/>
                  </a:lnTo>
                </a:path>
              </a:pathLst>
            </a:custGeom>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zh-CN" altLang="en-US" sz="2000">
                <a:solidFill>
                  <a:schemeClr val="lt1"/>
                </a:solidFill>
                <a:latin typeface="微软雅黑" panose="020B0503020204020204" pitchFamily="34" charset="-122"/>
                <a:ea typeface="微软雅黑" panose="020B0503020204020204" pitchFamily="34" charset="-122"/>
                <a:cs typeface="+mn-ea"/>
                <a:sym typeface="汉仪旗黑-55简" pitchFamily="18" charset="-122"/>
              </a:endParaRPr>
            </a:p>
          </p:txBody>
        </p:sp>
      </p:grpSp>
      <p:grpSp>
        <p:nvGrpSpPr>
          <p:cNvPr id="102" name="组合 101">
            <a:extLst>
              <a:ext uri="{FF2B5EF4-FFF2-40B4-BE49-F238E27FC236}">
                <a16:creationId xmlns:a16="http://schemas.microsoft.com/office/drawing/2014/main" id="{F0AAD93A-D178-49DA-AC00-98590BF16B9D}"/>
              </a:ext>
            </a:extLst>
          </p:cNvPr>
          <p:cNvGrpSpPr/>
          <p:nvPr/>
        </p:nvGrpSpPr>
        <p:grpSpPr>
          <a:xfrm>
            <a:off x="985844" y="2248468"/>
            <a:ext cx="3830677" cy="4015956"/>
            <a:chOff x="6606029" y="1614895"/>
            <a:chExt cx="4531359" cy="4750528"/>
          </a:xfrm>
        </p:grpSpPr>
        <p:sp>
          <p:nvSpPr>
            <p:cNvPr id="81" name="矩形 80">
              <a:extLst>
                <a:ext uri="{FF2B5EF4-FFF2-40B4-BE49-F238E27FC236}">
                  <a16:creationId xmlns:a16="http://schemas.microsoft.com/office/drawing/2014/main" id="{CFD0353E-EAB1-43B4-B766-42D4575AC747}"/>
                </a:ext>
              </a:extLst>
            </p:cNvPr>
            <p:cNvSpPr/>
            <p:nvPr/>
          </p:nvSpPr>
          <p:spPr>
            <a:xfrm>
              <a:off x="6606029" y="1758222"/>
              <a:ext cx="4531359" cy="4607201"/>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grpSp>
          <p:nvGrpSpPr>
            <p:cNvPr id="82" name="组合 81">
              <a:extLst>
                <a:ext uri="{FF2B5EF4-FFF2-40B4-BE49-F238E27FC236}">
                  <a16:creationId xmlns:a16="http://schemas.microsoft.com/office/drawing/2014/main" id="{BB46155B-B069-474A-AEF4-D09A94B4461F}"/>
                </a:ext>
              </a:extLst>
            </p:cNvPr>
            <p:cNvGrpSpPr/>
            <p:nvPr/>
          </p:nvGrpSpPr>
          <p:grpSpPr>
            <a:xfrm>
              <a:off x="7503423" y="1614895"/>
              <a:ext cx="2735580" cy="473295"/>
              <a:chOff x="1655440" y="1494973"/>
              <a:chExt cx="2735580" cy="473295"/>
            </a:xfrm>
          </p:grpSpPr>
          <p:sp>
            <p:nvSpPr>
              <p:cNvPr id="83" name="矩形: 圆角 82">
                <a:extLst>
                  <a:ext uri="{FF2B5EF4-FFF2-40B4-BE49-F238E27FC236}">
                    <a16:creationId xmlns:a16="http://schemas.microsoft.com/office/drawing/2014/main" id="{87CA6309-8036-47BB-A8CF-7D17B964726B}"/>
                  </a:ext>
                </a:extLst>
              </p:cNvPr>
              <p:cNvSpPr/>
              <p:nvPr/>
            </p:nvSpPr>
            <p:spPr>
              <a:xfrm>
                <a:off x="1655440" y="1494973"/>
                <a:ext cx="2735580" cy="461665"/>
              </a:xfrm>
              <a:prstGeom prst="roundRect">
                <a:avLst>
                  <a:gd name="adj" fmla="val 50000"/>
                </a:avLst>
              </a:prstGeom>
              <a:solidFill>
                <a:schemeClr val="accent5">
                  <a:lumMod val="75000"/>
                </a:schemeClr>
              </a:solidFill>
              <a:ln w="31750">
                <a:gradFill>
                  <a:gsLst>
                    <a:gs pos="0">
                      <a:srgbClr val="981212">
                        <a:lumMod val="11000"/>
                        <a:lumOff val="89000"/>
                      </a:srgbClr>
                    </a:gs>
                    <a:gs pos="100000">
                      <a:schemeClr val="bg1"/>
                    </a:gs>
                  </a:gsLst>
                  <a:lin ang="1200000" scaled="0"/>
                </a:gradFill>
              </a:ln>
              <a:effectLst>
                <a:outerShdw blurRad="127000" dist="152400" dir="2700000" algn="tl" rotWithShape="0">
                  <a:srgbClr val="981212">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84" name="文本框 83">
                <a:extLst>
                  <a:ext uri="{FF2B5EF4-FFF2-40B4-BE49-F238E27FC236}">
                    <a16:creationId xmlns:a16="http://schemas.microsoft.com/office/drawing/2014/main" id="{CF1D8C51-07B5-4DDD-B6A7-2DDA683A5FC8}"/>
                  </a:ext>
                </a:extLst>
              </p:cNvPr>
              <p:cNvSpPr txBox="1"/>
              <p:nvPr/>
            </p:nvSpPr>
            <p:spPr>
              <a:xfrm>
                <a:off x="2037982" y="1494973"/>
                <a:ext cx="1970494" cy="473295"/>
              </a:xfrm>
              <a:prstGeom prst="rect">
                <a:avLst/>
              </a:prstGeom>
              <a:noFill/>
            </p:spPr>
            <p:txBody>
              <a:bodyPr wrap="square" rtlCol="0">
                <a:spAutoFit/>
              </a:bodyPr>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当前现状</a:t>
                </a:r>
                <a:endParaRPr lang="en-US" altLang="en-US" sz="20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grpSp>
        <p:sp>
          <p:nvSpPr>
            <p:cNvPr id="85" name="椭圆 84">
              <a:extLst>
                <a:ext uri="{FF2B5EF4-FFF2-40B4-BE49-F238E27FC236}">
                  <a16:creationId xmlns:a16="http://schemas.microsoft.com/office/drawing/2014/main" id="{B3CA5E90-9410-45D6-92F3-59271CBFDD2E}"/>
                </a:ext>
              </a:extLst>
            </p:cNvPr>
            <p:cNvSpPr/>
            <p:nvPr/>
          </p:nvSpPr>
          <p:spPr>
            <a:xfrm>
              <a:off x="6953442" y="2585804"/>
              <a:ext cx="410434" cy="410434"/>
            </a:xfrm>
            <a:prstGeom prst="ellipse">
              <a:avLst/>
            </a:prstGeom>
            <a:gradFill flip="none" rotWithShape="1">
              <a:gsLst>
                <a:gs pos="100000">
                  <a:srgbClr val="AC0909"/>
                </a:gs>
                <a:gs pos="0">
                  <a:srgbClr val="C00000"/>
                </a:gs>
              </a:gsLst>
              <a:lin ang="5400000" scaled="1"/>
              <a:tileRect/>
            </a:gradFill>
            <a:ln w="31750">
              <a:gradFill>
                <a:gsLst>
                  <a:gs pos="0">
                    <a:srgbClr val="981212">
                      <a:lumMod val="11000"/>
                      <a:lumOff val="89000"/>
                    </a:srgbClr>
                  </a:gs>
                  <a:gs pos="100000">
                    <a:schemeClr val="bg1"/>
                  </a:gs>
                </a:gsLst>
                <a:lin ang="1200000" scaled="0"/>
              </a:gradFill>
            </a:ln>
            <a:effectLst>
              <a:outerShdw blurRad="127000" dist="152400" dir="2700000" algn="tl" rotWithShape="0">
                <a:srgbClr val="981212">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86" name="文本框 85">
              <a:extLst>
                <a:ext uri="{FF2B5EF4-FFF2-40B4-BE49-F238E27FC236}">
                  <a16:creationId xmlns:a16="http://schemas.microsoft.com/office/drawing/2014/main" id="{6A24589B-7AC6-439B-8819-A2F843B3A3CD}"/>
                </a:ext>
              </a:extLst>
            </p:cNvPr>
            <p:cNvSpPr txBox="1"/>
            <p:nvPr/>
          </p:nvSpPr>
          <p:spPr>
            <a:xfrm>
              <a:off x="7503423" y="2297002"/>
              <a:ext cx="3411235" cy="1000746"/>
            </a:xfrm>
            <a:prstGeom prst="rect">
              <a:avLst/>
            </a:prstGeom>
            <a:noFill/>
          </p:spPr>
          <p:txBody>
            <a:bodyPr wrap="square">
              <a:spAutoFit/>
            </a:bodyPr>
            <a:lstStyle/>
            <a:p>
              <a:pPr algn="just">
                <a:lnSpc>
                  <a:spcPct val="120000"/>
                </a:lnSpc>
              </a:pPr>
              <a:r>
                <a:rPr lang="en-US" altLang="zh-CN" sz="1400" dirty="0">
                  <a:latin typeface="微软雅黑" panose="020B0503020204020204" pitchFamily="34" charset="-122"/>
                  <a:ea typeface="微软雅黑" panose="020B0503020204020204" pitchFamily="34" charset="-122"/>
                  <a:cs typeface="+mn-ea"/>
                  <a:sym typeface="汉仪旗黑-55简" pitchFamily="18" charset="-122"/>
                </a:rPr>
                <a:t>AI·OS</a:t>
              </a:r>
              <a:r>
                <a:rPr lang="zh-CN" altLang="en-US" sz="1400" dirty="0">
                  <a:latin typeface="微软雅黑" panose="020B0503020204020204" pitchFamily="34" charset="-122"/>
                  <a:ea typeface="微软雅黑" panose="020B0503020204020204" pitchFamily="34" charset="-122"/>
                  <a:cs typeface="+mn-ea"/>
                  <a:sym typeface="汉仪旗黑-55简" pitchFamily="18" charset="-122"/>
                </a:rPr>
                <a:t>大部分已开源，且在业界有较多应用案例，但系统在使用、部署等方面</a:t>
              </a:r>
              <a:r>
                <a:rPr lang="zh-CN" altLang="en-US" sz="1400" b="1" dirty="0">
                  <a:latin typeface="微软雅黑" panose="020B0503020204020204" pitchFamily="34" charset="-122"/>
                  <a:ea typeface="微软雅黑" panose="020B0503020204020204" pitchFamily="34" charset="-122"/>
                  <a:cs typeface="+mn-ea"/>
                  <a:sym typeface="汉仪旗黑-55简" pitchFamily="18" charset="-122"/>
                </a:rPr>
                <a:t>门槛较高</a:t>
              </a:r>
            </a:p>
          </p:txBody>
        </p:sp>
        <p:cxnSp>
          <p:nvCxnSpPr>
            <p:cNvPr id="87" name="直接连接符 86">
              <a:extLst>
                <a:ext uri="{FF2B5EF4-FFF2-40B4-BE49-F238E27FC236}">
                  <a16:creationId xmlns:a16="http://schemas.microsoft.com/office/drawing/2014/main" id="{576DF71C-1597-446F-9745-C1532F8C8FB6}"/>
                </a:ext>
              </a:extLst>
            </p:cNvPr>
            <p:cNvCxnSpPr/>
            <p:nvPr/>
          </p:nvCxnSpPr>
          <p:spPr>
            <a:xfrm>
              <a:off x="6892875" y="3461610"/>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88" name="椭圆 87">
              <a:extLst>
                <a:ext uri="{FF2B5EF4-FFF2-40B4-BE49-F238E27FC236}">
                  <a16:creationId xmlns:a16="http://schemas.microsoft.com/office/drawing/2014/main" id="{3684869A-D2F4-43EC-81E5-47727F662C62}"/>
                </a:ext>
              </a:extLst>
            </p:cNvPr>
            <p:cNvSpPr/>
            <p:nvPr/>
          </p:nvSpPr>
          <p:spPr>
            <a:xfrm>
              <a:off x="6953442" y="3747854"/>
              <a:ext cx="410434" cy="410434"/>
            </a:xfrm>
            <a:prstGeom prst="ellipse">
              <a:avLst/>
            </a:prstGeom>
            <a:gradFill flip="none" rotWithShape="1">
              <a:gsLst>
                <a:gs pos="100000">
                  <a:srgbClr val="AC0909"/>
                </a:gs>
                <a:gs pos="0">
                  <a:srgbClr val="C00000"/>
                </a:gs>
              </a:gsLst>
              <a:lin ang="5400000" scaled="1"/>
              <a:tileRect/>
            </a:gradFill>
            <a:ln w="31750">
              <a:gradFill>
                <a:gsLst>
                  <a:gs pos="0">
                    <a:srgbClr val="981212">
                      <a:lumMod val="11000"/>
                      <a:lumOff val="89000"/>
                    </a:srgbClr>
                  </a:gs>
                  <a:gs pos="100000">
                    <a:schemeClr val="bg1"/>
                  </a:gs>
                </a:gsLst>
                <a:lin ang="1200000" scaled="0"/>
              </a:gradFill>
            </a:ln>
            <a:effectLst>
              <a:outerShdw blurRad="127000" dist="152400" dir="2700000" algn="tl" rotWithShape="0">
                <a:srgbClr val="981212">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89" name="文本框 88">
              <a:extLst>
                <a:ext uri="{FF2B5EF4-FFF2-40B4-BE49-F238E27FC236}">
                  <a16:creationId xmlns:a16="http://schemas.microsoft.com/office/drawing/2014/main" id="{1DA76E42-B4EE-4BDF-81BF-8D05C67DCE74}"/>
                </a:ext>
              </a:extLst>
            </p:cNvPr>
            <p:cNvSpPr txBox="1"/>
            <p:nvPr/>
          </p:nvSpPr>
          <p:spPr>
            <a:xfrm>
              <a:off x="7503423" y="3598538"/>
              <a:ext cx="3411235" cy="1000746"/>
            </a:xfrm>
            <a:prstGeom prst="rect">
              <a:avLst/>
            </a:prstGeom>
            <a:noFill/>
          </p:spPr>
          <p:txBody>
            <a:bodyPr wrap="square">
              <a:spAutoFit/>
            </a:bodyPr>
            <a:lstStyle/>
            <a:p>
              <a:pPr algn="just">
                <a:lnSpc>
                  <a:spcPct val="120000"/>
                </a:lnSpc>
              </a:pPr>
              <a:r>
                <a:rPr lang="zh-CN" altLang="en-US" sz="1400" dirty="0">
                  <a:latin typeface="微软雅黑" panose="020B0503020204020204" pitchFamily="34" charset="-122"/>
                  <a:ea typeface="微软雅黑" panose="020B0503020204020204" pitchFamily="34" charset="-122"/>
                  <a:cs typeface="+mn-ea"/>
                  <a:sym typeface="汉仪旗黑-55简" pitchFamily="18" charset="-122"/>
                </a:rPr>
                <a:t>在实时记忆、知识图谱、</a:t>
              </a:r>
              <a:r>
                <a:rPr lang="en-US" altLang="zh-CN" sz="1400" dirty="0">
                  <a:latin typeface="微软雅黑" panose="020B0503020204020204" pitchFamily="34" charset="-122"/>
                  <a:ea typeface="微软雅黑" panose="020B0503020204020204" pitchFamily="34" charset="-122"/>
                  <a:cs typeface="+mn-ea"/>
                  <a:sym typeface="汉仪旗黑-55简" pitchFamily="18" charset="-122"/>
                </a:rPr>
                <a:t>RAG</a:t>
              </a:r>
              <a:r>
                <a:rPr lang="zh-CN" altLang="en-US" sz="1400" dirty="0">
                  <a:latin typeface="微软雅黑" panose="020B0503020204020204" pitchFamily="34" charset="-122"/>
                  <a:ea typeface="微软雅黑" panose="020B0503020204020204" pitchFamily="34" charset="-122"/>
                  <a:cs typeface="+mn-ea"/>
                  <a:sym typeface="汉仪旗黑-55简" pitchFamily="18" charset="-122"/>
                </a:rPr>
                <a:t>等场景有更多的功能和性能诉求亟需深度适配和完善</a:t>
              </a:r>
            </a:p>
          </p:txBody>
        </p:sp>
        <p:cxnSp>
          <p:nvCxnSpPr>
            <p:cNvPr id="90" name="直接连接符 89">
              <a:extLst>
                <a:ext uri="{FF2B5EF4-FFF2-40B4-BE49-F238E27FC236}">
                  <a16:creationId xmlns:a16="http://schemas.microsoft.com/office/drawing/2014/main" id="{9C7F947D-44CC-45AA-AEFF-DEAE97713103}"/>
                </a:ext>
              </a:extLst>
            </p:cNvPr>
            <p:cNvCxnSpPr/>
            <p:nvPr/>
          </p:nvCxnSpPr>
          <p:spPr>
            <a:xfrm>
              <a:off x="6892875" y="4623660"/>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1" name="椭圆 90">
              <a:extLst>
                <a:ext uri="{FF2B5EF4-FFF2-40B4-BE49-F238E27FC236}">
                  <a16:creationId xmlns:a16="http://schemas.microsoft.com/office/drawing/2014/main" id="{7EEE8AF8-F041-4D42-9841-64E9D225D742}"/>
                </a:ext>
              </a:extLst>
            </p:cNvPr>
            <p:cNvSpPr/>
            <p:nvPr/>
          </p:nvSpPr>
          <p:spPr>
            <a:xfrm>
              <a:off x="6953442" y="4909904"/>
              <a:ext cx="410434" cy="410434"/>
            </a:xfrm>
            <a:prstGeom prst="ellipse">
              <a:avLst/>
            </a:prstGeom>
            <a:gradFill flip="none" rotWithShape="1">
              <a:gsLst>
                <a:gs pos="100000">
                  <a:srgbClr val="AC0909"/>
                </a:gs>
                <a:gs pos="0">
                  <a:srgbClr val="C00000"/>
                </a:gs>
              </a:gsLst>
              <a:lin ang="5400000" scaled="1"/>
              <a:tileRect/>
            </a:gradFill>
            <a:ln w="31750">
              <a:gradFill>
                <a:gsLst>
                  <a:gs pos="0">
                    <a:srgbClr val="981212">
                      <a:lumMod val="11000"/>
                      <a:lumOff val="89000"/>
                    </a:srgbClr>
                  </a:gs>
                  <a:gs pos="100000">
                    <a:schemeClr val="bg1"/>
                  </a:gs>
                </a:gsLst>
                <a:lin ang="1200000" scaled="0"/>
              </a:gradFill>
            </a:ln>
            <a:effectLst>
              <a:outerShdw blurRad="127000" dist="152400" dir="2700000" algn="tl" rotWithShape="0">
                <a:srgbClr val="981212">
                  <a:alpha val="1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cs typeface="+mn-ea"/>
                <a:sym typeface="汉仪旗黑-55简" pitchFamily="18" charset="-122"/>
              </a:endParaRPr>
            </a:p>
          </p:txBody>
        </p:sp>
        <p:sp>
          <p:nvSpPr>
            <p:cNvPr id="92" name="文本框 91">
              <a:extLst>
                <a:ext uri="{FF2B5EF4-FFF2-40B4-BE49-F238E27FC236}">
                  <a16:creationId xmlns:a16="http://schemas.microsoft.com/office/drawing/2014/main" id="{8062334C-C58F-49B4-B444-FE1BB36AE240}"/>
                </a:ext>
              </a:extLst>
            </p:cNvPr>
            <p:cNvSpPr txBox="1"/>
            <p:nvPr/>
          </p:nvSpPr>
          <p:spPr>
            <a:xfrm>
              <a:off x="7503423" y="4920569"/>
              <a:ext cx="3411235" cy="429152"/>
            </a:xfrm>
            <a:prstGeom prst="rect">
              <a:avLst/>
            </a:prstGeom>
            <a:noFill/>
          </p:spPr>
          <p:txBody>
            <a:bodyPr wrap="square">
              <a:spAutoFit/>
            </a:bodyPr>
            <a:lstStyle/>
            <a:p>
              <a:pPr algn="just">
                <a:lnSpc>
                  <a:spcPct val="120000"/>
                </a:lnSpc>
              </a:pPr>
              <a:r>
                <a:rPr lang="zh-CN" altLang="en-US" sz="1600" dirty="0">
                  <a:latin typeface="微软雅黑" panose="020B0503020204020204" pitchFamily="34" charset="-122"/>
                  <a:ea typeface="微软雅黑" panose="020B0503020204020204" pitchFamily="34" charset="-122"/>
                  <a:cs typeface="+mn-ea"/>
                  <a:sym typeface="汉仪旗黑-55简" pitchFamily="18" charset="-122"/>
                </a:rPr>
                <a:t>海外芯片受到</a:t>
              </a:r>
              <a:r>
                <a:rPr lang="zh-CN" altLang="en-US" sz="1600" b="1" dirty="0">
                  <a:latin typeface="微软雅黑" panose="020B0503020204020204" pitchFamily="34" charset="-122"/>
                  <a:ea typeface="微软雅黑" panose="020B0503020204020204" pitchFamily="34" charset="-122"/>
                  <a:cs typeface="+mn-ea"/>
                  <a:sym typeface="汉仪旗黑-55简" pitchFamily="18" charset="-122"/>
                </a:rPr>
                <a:t>强力政治监管</a:t>
              </a:r>
              <a:endParaRPr lang="zh-CN" altLang="en-US" sz="1600" dirty="0">
                <a:latin typeface="微软雅黑" panose="020B0503020204020204" pitchFamily="34" charset="-122"/>
                <a:ea typeface="微软雅黑" panose="020B0503020204020204" pitchFamily="34" charset="-122"/>
                <a:cs typeface="+mn-ea"/>
                <a:sym typeface="汉仪旗黑-55简" pitchFamily="18" charset="-122"/>
              </a:endParaRPr>
            </a:p>
          </p:txBody>
        </p:sp>
        <p:cxnSp>
          <p:nvCxnSpPr>
            <p:cNvPr id="93" name="直接连接符 92">
              <a:extLst>
                <a:ext uri="{FF2B5EF4-FFF2-40B4-BE49-F238E27FC236}">
                  <a16:creationId xmlns:a16="http://schemas.microsoft.com/office/drawing/2014/main" id="{EC22A6A9-ADAC-4880-91C9-F7C8CFED13F2}"/>
                </a:ext>
              </a:extLst>
            </p:cNvPr>
            <p:cNvCxnSpPr/>
            <p:nvPr/>
          </p:nvCxnSpPr>
          <p:spPr>
            <a:xfrm>
              <a:off x="6892875" y="5785710"/>
              <a:ext cx="4092575" cy="0"/>
            </a:xfrm>
            <a:prstGeom prst="line">
              <a:avLst/>
            </a:prstGeom>
            <a:ln w="9525">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4" name="任意多边形: 形状 93">
              <a:extLst>
                <a:ext uri="{FF2B5EF4-FFF2-40B4-BE49-F238E27FC236}">
                  <a16:creationId xmlns:a16="http://schemas.microsoft.com/office/drawing/2014/main" id="{87386526-F13A-43D9-B03F-006C8E8C0531}"/>
                </a:ext>
              </a:extLst>
            </p:cNvPr>
            <p:cNvSpPr/>
            <p:nvPr/>
          </p:nvSpPr>
          <p:spPr>
            <a:xfrm>
              <a:off x="6689358" y="1850297"/>
              <a:ext cx="749301" cy="98426"/>
            </a:xfrm>
            <a:custGeom>
              <a:avLst/>
              <a:gdLst/>
              <a:ahLst/>
              <a:cxnLst/>
              <a:rect l="0" t="0" r="0" b="0"/>
              <a:pathLst>
                <a:path w="749301" h="98426">
                  <a:moveTo>
                    <a:pt x="749300" y="0"/>
                  </a:moveTo>
                  <a:lnTo>
                    <a:pt x="151030" y="0"/>
                  </a:lnTo>
                  <a:cubicBezTo>
                    <a:pt x="117363" y="0"/>
                    <a:pt x="85034" y="13391"/>
                    <a:pt x="61228" y="37197"/>
                  </a:cubicBezTo>
                  <a:lnTo>
                    <a:pt x="0" y="98425"/>
                  </a:lnTo>
                </a:path>
              </a:pathLst>
            </a:custGeom>
            <a:ln/>
          </p:spPr>
          <p:style>
            <a:lnRef idx="2">
              <a:schemeClr val="accent5"/>
            </a:lnRef>
            <a:fillRef idx="0">
              <a:schemeClr val="accent5"/>
            </a:fillRef>
            <a:effectRef idx="1">
              <a:schemeClr val="accent5"/>
            </a:effectRef>
            <a:fontRef idx="minor">
              <a:schemeClr val="tx1"/>
            </a:fontRef>
          </p:style>
          <p:txBody>
            <a:bodyPr rtlCol="0" anchor="ctr"/>
            <a:lstStyle/>
            <a:p>
              <a:pPr algn="ctr"/>
              <a:endParaRPr lang="zh-CN" altLang="en-US" sz="2000">
                <a:solidFill>
                  <a:schemeClr val="lt1"/>
                </a:solidFill>
                <a:latin typeface="微软雅黑" panose="020B0503020204020204" pitchFamily="34" charset="-122"/>
                <a:ea typeface="微软雅黑" panose="020B0503020204020204" pitchFamily="34" charset="-122"/>
                <a:cs typeface="+mn-ea"/>
                <a:sym typeface="汉仪旗黑-55简" pitchFamily="18" charset="-122"/>
              </a:endParaRPr>
            </a:p>
          </p:txBody>
        </p:sp>
        <p:sp>
          <p:nvSpPr>
            <p:cNvPr id="95" name="任意多边形: 形状 94">
              <a:extLst>
                <a:ext uri="{FF2B5EF4-FFF2-40B4-BE49-F238E27FC236}">
                  <a16:creationId xmlns:a16="http://schemas.microsoft.com/office/drawing/2014/main" id="{D2D28D79-8E08-43F5-9246-B0D99F259AC5}"/>
                </a:ext>
              </a:extLst>
            </p:cNvPr>
            <p:cNvSpPr/>
            <p:nvPr/>
          </p:nvSpPr>
          <p:spPr>
            <a:xfrm flipH="1">
              <a:off x="10303767" y="1856594"/>
              <a:ext cx="749301" cy="98426"/>
            </a:xfrm>
            <a:custGeom>
              <a:avLst/>
              <a:gdLst/>
              <a:ahLst/>
              <a:cxnLst/>
              <a:rect l="0" t="0" r="0" b="0"/>
              <a:pathLst>
                <a:path w="749301" h="98426">
                  <a:moveTo>
                    <a:pt x="749300" y="0"/>
                  </a:moveTo>
                  <a:lnTo>
                    <a:pt x="151030" y="0"/>
                  </a:lnTo>
                  <a:cubicBezTo>
                    <a:pt x="117363" y="0"/>
                    <a:pt x="85034" y="13391"/>
                    <a:pt x="61228" y="37197"/>
                  </a:cubicBezTo>
                  <a:lnTo>
                    <a:pt x="0" y="98425"/>
                  </a:lnTo>
                </a:path>
              </a:pathLst>
            </a:custGeom>
            <a:ln/>
          </p:spPr>
          <p:style>
            <a:lnRef idx="2">
              <a:schemeClr val="accent5"/>
            </a:lnRef>
            <a:fillRef idx="0">
              <a:schemeClr val="accent5"/>
            </a:fillRef>
            <a:effectRef idx="1">
              <a:schemeClr val="accent5"/>
            </a:effectRef>
            <a:fontRef idx="minor">
              <a:schemeClr val="tx1"/>
            </a:fontRef>
          </p:style>
          <p:txBody>
            <a:bodyPr rtlCol="0" anchor="ctr"/>
            <a:lstStyle/>
            <a:p>
              <a:pPr algn="ctr"/>
              <a:endParaRPr lang="zh-CN" altLang="en-US" sz="2000">
                <a:solidFill>
                  <a:schemeClr val="lt1"/>
                </a:solidFill>
                <a:latin typeface="微软雅黑" panose="020B0503020204020204" pitchFamily="34" charset="-122"/>
                <a:ea typeface="微软雅黑" panose="020B0503020204020204" pitchFamily="34" charset="-122"/>
                <a:cs typeface="+mn-ea"/>
                <a:sym typeface="汉仪旗黑-55简" pitchFamily="18" charset="-122"/>
              </a:endParaRPr>
            </a:p>
          </p:txBody>
        </p:sp>
        <p:sp>
          <p:nvSpPr>
            <p:cNvPr id="96" name="文本框 95">
              <a:extLst>
                <a:ext uri="{FF2B5EF4-FFF2-40B4-BE49-F238E27FC236}">
                  <a16:creationId xmlns:a16="http://schemas.microsoft.com/office/drawing/2014/main" id="{9EA1158F-6A34-46B9-94DE-A24D56A9814B}"/>
                </a:ext>
              </a:extLst>
            </p:cNvPr>
            <p:cNvSpPr txBox="1"/>
            <p:nvPr/>
          </p:nvSpPr>
          <p:spPr>
            <a:xfrm>
              <a:off x="6953442" y="2597134"/>
              <a:ext cx="410434" cy="400480"/>
            </a:xfrm>
            <a:prstGeom prst="rect">
              <a:avLst/>
            </a:prstGeom>
            <a:solidFill>
              <a:schemeClr val="accent5">
                <a:lumMod val="75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1</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sp>
          <p:nvSpPr>
            <p:cNvPr id="97" name="文本框 96">
              <a:extLst>
                <a:ext uri="{FF2B5EF4-FFF2-40B4-BE49-F238E27FC236}">
                  <a16:creationId xmlns:a16="http://schemas.microsoft.com/office/drawing/2014/main" id="{EADA0F23-211E-4E6D-BFF3-49A67B934565}"/>
                </a:ext>
              </a:extLst>
            </p:cNvPr>
            <p:cNvSpPr txBox="1"/>
            <p:nvPr/>
          </p:nvSpPr>
          <p:spPr>
            <a:xfrm>
              <a:off x="6953442" y="3770878"/>
              <a:ext cx="410434" cy="400480"/>
            </a:xfrm>
            <a:prstGeom prst="rect">
              <a:avLst/>
            </a:prstGeom>
            <a:solidFill>
              <a:schemeClr val="accent5">
                <a:lumMod val="75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2</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sp>
          <p:nvSpPr>
            <p:cNvPr id="98" name="文本框 97">
              <a:extLst>
                <a:ext uri="{FF2B5EF4-FFF2-40B4-BE49-F238E27FC236}">
                  <a16:creationId xmlns:a16="http://schemas.microsoft.com/office/drawing/2014/main" id="{4AB95908-B99D-4880-82F8-FEE90B883E9E}"/>
                </a:ext>
              </a:extLst>
            </p:cNvPr>
            <p:cNvSpPr txBox="1"/>
            <p:nvPr/>
          </p:nvSpPr>
          <p:spPr>
            <a:xfrm>
              <a:off x="6953442" y="4932928"/>
              <a:ext cx="410434" cy="400480"/>
            </a:xfrm>
            <a:prstGeom prst="rect">
              <a:avLst/>
            </a:prstGeom>
            <a:solidFill>
              <a:schemeClr val="accent5">
                <a:lumMod val="75000"/>
              </a:schemeClr>
            </a:solidFill>
          </p:spPr>
          <p:txBody>
            <a:bodyPr wrap="square">
              <a:spAutoFit/>
            </a:bodyPr>
            <a:lstStyle/>
            <a:p>
              <a:pPr algn="ctr"/>
              <a:r>
                <a:rPr lang="en-US" altLang="zh-CN"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rPr>
                <a:t>3</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汉仪旗黑-55简" pitchFamily="18" charset="-122"/>
              </a:endParaRPr>
            </a:p>
          </p:txBody>
        </p:sp>
      </p:grpSp>
      <p:sp>
        <p:nvSpPr>
          <p:cNvPr id="99" name="箭头: 右 98">
            <a:extLst>
              <a:ext uri="{FF2B5EF4-FFF2-40B4-BE49-F238E27FC236}">
                <a16:creationId xmlns:a16="http://schemas.microsoft.com/office/drawing/2014/main" id="{270788F6-2418-4DFC-B472-3ADB6A1C2D9A}"/>
              </a:ext>
            </a:extLst>
          </p:cNvPr>
          <p:cNvSpPr/>
          <p:nvPr/>
        </p:nvSpPr>
        <p:spPr>
          <a:xfrm>
            <a:off x="5443330" y="5089506"/>
            <a:ext cx="633827" cy="307777"/>
          </a:xfrm>
          <a:prstGeom prst="rightArrow">
            <a:avLst>
              <a:gd name="adj1" fmla="val 50000"/>
              <a:gd name="adj2" fmla="val 75615"/>
            </a:avLst>
          </a:prstGeom>
          <a:gradFill flip="none" rotWithShape="1">
            <a:gsLst>
              <a:gs pos="0">
                <a:srgbClr val="29477E"/>
              </a:gs>
              <a:gs pos="41600">
                <a:srgbClr val="233D6C">
                  <a:alpha val="67000"/>
                </a:srgbClr>
              </a:gs>
              <a:gs pos="100000">
                <a:srgbClr val="1A2E52">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00" name="箭头: 右 99">
            <a:extLst>
              <a:ext uri="{FF2B5EF4-FFF2-40B4-BE49-F238E27FC236}">
                <a16:creationId xmlns:a16="http://schemas.microsoft.com/office/drawing/2014/main" id="{D757CF6C-6B43-4B2C-AE03-B93B1A496A27}"/>
              </a:ext>
            </a:extLst>
          </p:cNvPr>
          <p:cNvSpPr/>
          <p:nvPr/>
        </p:nvSpPr>
        <p:spPr>
          <a:xfrm>
            <a:off x="5443330" y="4135984"/>
            <a:ext cx="633827" cy="307777"/>
          </a:xfrm>
          <a:prstGeom prst="rightArrow">
            <a:avLst>
              <a:gd name="adj1" fmla="val 50000"/>
              <a:gd name="adj2" fmla="val 75615"/>
            </a:avLst>
          </a:prstGeom>
          <a:gradFill flip="none" rotWithShape="1">
            <a:gsLst>
              <a:gs pos="0">
                <a:srgbClr val="29477E"/>
              </a:gs>
              <a:gs pos="41600">
                <a:srgbClr val="233D6C">
                  <a:alpha val="67000"/>
                </a:srgbClr>
              </a:gs>
              <a:gs pos="100000">
                <a:srgbClr val="1A2E52">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01" name="箭头: 右 100">
            <a:extLst>
              <a:ext uri="{FF2B5EF4-FFF2-40B4-BE49-F238E27FC236}">
                <a16:creationId xmlns:a16="http://schemas.microsoft.com/office/drawing/2014/main" id="{7495B737-4623-4A8A-8EA0-2D6524864D22}"/>
              </a:ext>
            </a:extLst>
          </p:cNvPr>
          <p:cNvSpPr/>
          <p:nvPr/>
        </p:nvSpPr>
        <p:spPr>
          <a:xfrm>
            <a:off x="5443330" y="3127872"/>
            <a:ext cx="633827" cy="307777"/>
          </a:xfrm>
          <a:prstGeom prst="rightArrow">
            <a:avLst>
              <a:gd name="adj1" fmla="val 50000"/>
              <a:gd name="adj2" fmla="val 75615"/>
            </a:avLst>
          </a:prstGeom>
          <a:gradFill flip="none" rotWithShape="1">
            <a:gsLst>
              <a:gs pos="0">
                <a:srgbClr val="29477E"/>
              </a:gs>
              <a:gs pos="41600">
                <a:srgbClr val="233D6C">
                  <a:alpha val="67000"/>
                </a:srgbClr>
              </a:gs>
              <a:gs pos="100000">
                <a:srgbClr val="1A2E52">
                  <a:alpha val="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Tree>
    <p:extLst>
      <p:ext uri="{BB962C8B-B14F-4D97-AF65-F5344CB8AC3E}">
        <p14:creationId xmlns:p14="http://schemas.microsoft.com/office/powerpoint/2010/main" val="2773676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Hans" altLang="en-US" dirty="0"/>
              <a:t>项目</a:t>
            </a:r>
            <a:r>
              <a:rPr kumimoji="1" lang="zh-CN" altLang="en-US" dirty="0"/>
              <a:t>目标</a:t>
            </a: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pSp>
        <p:nvGrpSpPr>
          <p:cNvPr id="35" name="组合 34">
            <a:extLst>
              <a:ext uri="{FF2B5EF4-FFF2-40B4-BE49-F238E27FC236}">
                <a16:creationId xmlns:a16="http://schemas.microsoft.com/office/drawing/2014/main" id="{8F3939BA-8C56-496C-ABCF-D7781CB126CB}"/>
              </a:ext>
            </a:extLst>
          </p:cNvPr>
          <p:cNvGrpSpPr/>
          <p:nvPr/>
        </p:nvGrpSpPr>
        <p:grpSpPr>
          <a:xfrm>
            <a:off x="575668" y="1223865"/>
            <a:ext cx="2922567" cy="3732503"/>
            <a:chOff x="859790" y="1625003"/>
            <a:chExt cx="2922567" cy="3732503"/>
          </a:xfrm>
        </p:grpSpPr>
        <p:grpSp>
          <p:nvGrpSpPr>
            <p:cNvPr id="36" name="组合 35">
              <a:extLst>
                <a:ext uri="{FF2B5EF4-FFF2-40B4-BE49-F238E27FC236}">
                  <a16:creationId xmlns:a16="http://schemas.microsoft.com/office/drawing/2014/main" id="{6EA1B85C-A5B6-4D51-B48E-DA34D482BE50}"/>
                </a:ext>
              </a:extLst>
            </p:cNvPr>
            <p:cNvGrpSpPr/>
            <p:nvPr/>
          </p:nvGrpSpPr>
          <p:grpSpPr>
            <a:xfrm>
              <a:off x="859790" y="1625003"/>
              <a:ext cx="2922567" cy="3732503"/>
              <a:chOff x="882650" y="1564043"/>
              <a:chExt cx="2796765" cy="3571837"/>
            </a:xfrm>
          </p:grpSpPr>
          <p:grpSp>
            <p:nvGrpSpPr>
              <p:cNvPr id="38" name="组合 37">
                <a:extLst>
                  <a:ext uri="{FF2B5EF4-FFF2-40B4-BE49-F238E27FC236}">
                    <a16:creationId xmlns:a16="http://schemas.microsoft.com/office/drawing/2014/main" id="{567BEE3E-AD6B-47BC-B556-D008A501C1B5}"/>
                  </a:ext>
                </a:extLst>
              </p:cNvPr>
              <p:cNvGrpSpPr/>
              <p:nvPr/>
            </p:nvGrpSpPr>
            <p:grpSpPr>
              <a:xfrm>
                <a:off x="882650" y="1564043"/>
                <a:ext cx="2796765" cy="3571837"/>
                <a:chOff x="974090" y="1693583"/>
                <a:chExt cx="2796765" cy="3571837"/>
              </a:xfrm>
            </p:grpSpPr>
            <p:sp>
              <p:nvSpPr>
                <p:cNvPr id="40" name="Freeform 10">
                  <a:extLst>
                    <a:ext uri="{FF2B5EF4-FFF2-40B4-BE49-F238E27FC236}">
                      <a16:creationId xmlns:a16="http://schemas.microsoft.com/office/drawing/2014/main" id="{C101FA8A-822B-4FD5-B397-66B06292E33A}"/>
                    </a:ext>
                  </a:extLst>
                </p:cNvPr>
                <p:cNvSpPr/>
                <p:nvPr/>
              </p:nvSpPr>
              <p:spPr bwMode="auto">
                <a:xfrm>
                  <a:off x="974090" y="1799441"/>
                  <a:ext cx="180975" cy="114300"/>
                </a:xfrm>
                <a:custGeom>
                  <a:avLst/>
                  <a:gdLst>
                    <a:gd name="T0" fmla="*/ 43 w 73"/>
                    <a:gd name="T1" fmla="*/ 0 h 46"/>
                    <a:gd name="T2" fmla="*/ 73 w 73"/>
                    <a:gd name="T3" fmla="*/ 6 h 46"/>
                    <a:gd name="T4" fmla="*/ 73 w 73"/>
                    <a:gd name="T5" fmla="*/ 39 h 46"/>
                    <a:gd name="T6" fmla="*/ 43 w 73"/>
                    <a:gd name="T7" fmla="*/ 46 h 46"/>
                    <a:gd name="T8" fmla="*/ 0 w 73"/>
                    <a:gd name="T9" fmla="*/ 23 h 46"/>
                    <a:gd name="T10" fmla="*/ 43 w 73"/>
                    <a:gd name="T11" fmla="*/ 0 h 46"/>
                  </a:gdLst>
                  <a:ahLst/>
                  <a:cxnLst>
                    <a:cxn ang="0">
                      <a:pos x="T0" y="T1"/>
                    </a:cxn>
                    <a:cxn ang="0">
                      <a:pos x="T2" y="T3"/>
                    </a:cxn>
                    <a:cxn ang="0">
                      <a:pos x="T4" y="T5"/>
                    </a:cxn>
                    <a:cxn ang="0">
                      <a:pos x="T6" y="T7"/>
                    </a:cxn>
                    <a:cxn ang="0">
                      <a:pos x="T8" y="T9"/>
                    </a:cxn>
                    <a:cxn ang="0">
                      <a:pos x="T10" y="T11"/>
                    </a:cxn>
                  </a:cxnLst>
                  <a:rect l="0" t="0" r="r" b="b"/>
                  <a:pathLst>
                    <a:path w="73" h="46">
                      <a:moveTo>
                        <a:pt x="43" y="0"/>
                      </a:moveTo>
                      <a:cubicBezTo>
                        <a:pt x="55" y="0"/>
                        <a:pt x="65" y="2"/>
                        <a:pt x="73" y="6"/>
                      </a:cubicBezTo>
                      <a:cubicBezTo>
                        <a:pt x="73" y="39"/>
                        <a:pt x="73" y="39"/>
                        <a:pt x="73" y="39"/>
                      </a:cubicBezTo>
                      <a:cubicBezTo>
                        <a:pt x="65" y="43"/>
                        <a:pt x="55" y="46"/>
                        <a:pt x="43" y="46"/>
                      </a:cubicBezTo>
                      <a:cubicBezTo>
                        <a:pt x="19" y="46"/>
                        <a:pt x="0" y="36"/>
                        <a:pt x="0" y="23"/>
                      </a:cubicBezTo>
                      <a:cubicBezTo>
                        <a:pt x="0" y="10"/>
                        <a:pt x="19" y="0"/>
                        <a:pt x="43" y="0"/>
                      </a:cubicBezTo>
                      <a:close/>
                    </a:path>
                  </a:pathLst>
                </a:custGeom>
                <a:solidFill>
                  <a:srgbClr val="1A2E5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sp>
              <p:nvSpPr>
                <p:cNvPr id="69" name="矩形 68">
                  <a:extLst>
                    <a:ext uri="{FF2B5EF4-FFF2-40B4-BE49-F238E27FC236}">
                      <a16:creationId xmlns:a16="http://schemas.microsoft.com/office/drawing/2014/main" id="{7E3012BA-89EC-443D-95E3-B4A42283681D}"/>
                    </a:ext>
                  </a:extLst>
                </p:cNvPr>
                <p:cNvSpPr/>
                <p:nvPr/>
              </p:nvSpPr>
              <p:spPr>
                <a:xfrm>
                  <a:off x="1035592" y="1693583"/>
                  <a:ext cx="2735263" cy="3571837"/>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70" name="Freeform 12">
                  <a:extLst>
                    <a:ext uri="{FF2B5EF4-FFF2-40B4-BE49-F238E27FC236}">
                      <a16:creationId xmlns:a16="http://schemas.microsoft.com/office/drawing/2014/main" id="{78DD1CE2-658F-4243-961D-56B4944E6F98}"/>
                    </a:ext>
                  </a:extLst>
                </p:cNvPr>
                <p:cNvSpPr/>
                <p:nvPr/>
              </p:nvSpPr>
              <p:spPr bwMode="auto">
                <a:xfrm>
                  <a:off x="974090" y="1853416"/>
                  <a:ext cx="2735263" cy="517525"/>
                </a:xfrm>
                <a:custGeom>
                  <a:avLst/>
                  <a:gdLst>
                    <a:gd name="T0" fmla="*/ 0 w 1104"/>
                    <a:gd name="T1" fmla="*/ 0 h 209"/>
                    <a:gd name="T2" fmla="*/ 95 w 1104"/>
                    <a:gd name="T3" fmla="*/ 20 h 209"/>
                    <a:gd name="T4" fmla="*/ 520 w 1104"/>
                    <a:gd name="T5" fmla="*/ 20 h 209"/>
                    <a:gd name="T6" fmla="*/ 632 w 1104"/>
                    <a:gd name="T7" fmla="*/ 20 h 209"/>
                    <a:gd name="T8" fmla="*/ 802 w 1104"/>
                    <a:gd name="T9" fmla="*/ 20 h 209"/>
                    <a:gd name="T10" fmla="*/ 887 w 1104"/>
                    <a:gd name="T11" fmla="*/ 20 h 209"/>
                    <a:gd name="T12" fmla="*/ 944 w 1104"/>
                    <a:gd name="T13" fmla="*/ 20 h 209"/>
                    <a:gd name="T14" fmla="*/ 1057 w 1104"/>
                    <a:gd name="T15" fmla="*/ 20 h 209"/>
                    <a:gd name="T16" fmla="*/ 1104 w 1104"/>
                    <a:gd name="T17" fmla="*/ 20 h 209"/>
                    <a:gd name="T18" fmla="*/ 1104 w 1104"/>
                    <a:gd name="T19" fmla="*/ 209 h 209"/>
                    <a:gd name="T20" fmla="*/ 56 w 1104"/>
                    <a:gd name="T21" fmla="*/ 209 h 209"/>
                    <a:gd name="T22" fmla="*/ 0 w 1104"/>
                    <a:gd name="T23" fmla="*/ 153 h 209"/>
                    <a:gd name="T24" fmla="*/ 0 w 1104"/>
                    <a:gd name="T25"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4" h="209">
                      <a:moveTo>
                        <a:pt x="0" y="0"/>
                      </a:moveTo>
                      <a:cubicBezTo>
                        <a:pt x="32" y="25"/>
                        <a:pt x="57" y="20"/>
                        <a:pt x="95" y="20"/>
                      </a:cubicBezTo>
                      <a:cubicBezTo>
                        <a:pt x="237" y="20"/>
                        <a:pt x="378" y="20"/>
                        <a:pt x="520" y="20"/>
                      </a:cubicBezTo>
                      <a:cubicBezTo>
                        <a:pt x="557" y="20"/>
                        <a:pt x="595" y="20"/>
                        <a:pt x="632" y="20"/>
                      </a:cubicBezTo>
                      <a:cubicBezTo>
                        <a:pt x="689" y="20"/>
                        <a:pt x="745" y="20"/>
                        <a:pt x="802" y="20"/>
                      </a:cubicBezTo>
                      <a:cubicBezTo>
                        <a:pt x="830" y="20"/>
                        <a:pt x="858" y="20"/>
                        <a:pt x="887" y="20"/>
                      </a:cubicBezTo>
                      <a:cubicBezTo>
                        <a:pt x="906" y="20"/>
                        <a:pt x="925" y="20"/>
                        <a:pt x="944" y="20"/>
                      </a:cubicBezTo>
                      <a:cubicBezTo>
                        <a:pt x="981" y="20"/>
                        <a:pt x="1019" y="20"/>
                        <a:pt x="1057" y="20"/>
                      </a:cubicBezTo>
                      <a:cubicBezTo>
                        <a:pt x="1072" y="20"/>
                        <a:pt x="1088" y="20"/>
                        <a:pt x="1104" y="20"/>
                      </a:cubicBezTo>
                      <a:cubicBezTo>
                        <a:pt x="1104" y="209"/>
                        <a:pt x="1104" y="209"/>
                        <a:pt x="1104" y="209"/>
                      </a:cubicBezTo>
                      <a:cubicBezTo>
                        <a:pt x="56" y="209"/>
                        <a:pt x="56" y="209"/>
                        <a:pt x="56" y="209"/>
                      </a:cubicBezTo>
                      <a:cubicBezTo>
                        <a:pt x="25" y="209"/>
                        <a:pt x="0" y="184"/>
                        <a:pt x="0" y="153"/>
                      </a:cubicBezTo>
                      <a:cubicBezTo>
                        <a:pt x="0" y="102"/>
                        <a:pt x="0" y="51"/>
                        <a:pt x="0" y="0"/>
                      </a:cubicBezTo>
                      <a:close/>
                    </a:path>
                  </a:pathLst>
                </a:custGeom>
                <a:gradFill>
                  <a:gsLst>
                    <a:gs pos="50000">
                      <a:schemeClr val="accent1">
                        <a:lumMod val="50000"/>
                      </a:schemeClr>
                    </a:gs>
                    <a:gs pos="0">
                      <a:schemeClr val="accent1">
                        <a:lumMod val="75000"/>
                      </a:schemeClr>
                    </a:gs>
                    <a:gs pos="100000">
                      <a:srgbClr val="2E4B85"/>
                    </a:gs>
                  </a:gsLst>
                  <a:lin ang="5400000" scaled="1"/>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grpSp>
          <p:sp>
            <p:nvSpPr>
              <p:cNvPr id="39" name="文本框 38">
                <a:extLst>
                  <a:ext uri="{FF2B5EF4-FFF2-40B4-BE49-F238E27FC236}">
                    <a16:creationId xmlns:a16="http://schemas.microsoft.com/office/drawing/2014/main" id="{29F393D9-1A63-4E14-B61B-4C2BDF67C380}"/>
                  </a:ext>
                </a:extLst>
              </p:cNvPr>
              <p:cNvSpPr txBox="1"/>
              <p:nvPr/>
            </p:nvSpPr>
            <p:spPr>
              <a:xfrm>
                <a:off x="1024979" y="1784199"/>
                <a:ext cx="2600498" cy="441793"/>
              </a:xfrm>
              <a:prstGeom prst="rect">
                <a:avLst/>
              </a:prstGeom>
              <a:noFill/>
            </p:spPr>
            <p:txBody>
              <a:bodyPr wrap="square">
                <a:spAutoFit/>
              </a:bodyPr>
              <a:lstStyle/>
              <a:p>
                <a:pPr algn="ctr"/>
                <a:r>
                  <a:rPr lang="zh-CN" altLang="en-US" dirty="0">
                    <a:solidFill>
                      <a:schemeClr val="bg1"/>
                    </a:solidFill>
                    <a:latin typeface="汉仪旗黑-55简" pitchFamily="18" charset="-122"/>
                    <a:ea typeface="汉仪旗黑-55简" pitchFamily="18" charset="-122"/>
                    <a:cs typeface="+mn-ea"/>
                    <a:sym typeface="汉仪旗黑-55简" pitchFamily="18" charset="-122"/>
                  </a:rPr>
                  <a:t>技术目标</a:t>
                </a:r>
              </a:p>
            </p:txBody>
          </p:sp>
        </p:grpSp>
        <p:sp>
          <p:nvSpPr>
            <p:cNvPr id="37" name="文本框 36">
              <a:extLst>
                <a:ext uri="{FF2B5EF4-FFF2-40B4-BE49-F238E27FC236}">
                  <a16:creationId xmlns:a16="http://schemas.microsoft.com/office/drawing/2014/main" id="{B241372C-11E8-473F-8DD6-FD224DD9E711}"/>
                </a:ext>
              </a:extLst>
            </p:cNvPr>
            <p:cNvSpPr txBox="1"/>
            <p:nvPr/>
          </p:nvSpPr>
          <p:spPr>
            <a:xfrm>
              <a:off x="1017464" y="2439616"/>
              <a:ext cx="2738235" cy="1604478"/>
            </a:xfrm>
            <a:prstGeom prst="rect">
              <a:avLst/>
            </a:prstGeom>
            <a:noFill/>
          </p:spPr>
          <p:txBody>
            <a:bodyPr wrap="square">
              <a:spAutoFit/>
            </a:bodyPr>
            <a:lstStyle/>
            <a:p>
              <a:pPr marL="285750" indent="-285750">
                <a:lnSpc>
                  <a:spcPct val="125000"/>
                </a:lnSpc>
                <a:buFont typeface="Arial" panose="020B0604020202020204" pitchFamily="34" charset="0"/>
                <a:buChar char="•"/>
              </a:pPr>
              <a:r>
                <a:rPr kumimoji="1" lang="zh-CN" altLang="en-US" sz="1600" dirty="0"/>
                <a:t>适配海光、华为等</a:t>
              </a:r>
              <a:r>
                <a:rPr kumimoji="1" lang="en-US" altLang="zh-CN" sz="1600" dirty="0"/>
                <a:t>AI</a:t>
              </a:r>
              <a:r>
                <a:rPr kumimoji="1" lang="zh-CN" altLang="en-US" sz="1600" dirty="0"/>
                <a:t>芯片，在效能上追赶</a:t>
              </a:r>
              <a:r>
                <a:rPr kumimoji="1" lang="en-US" altLang="zh-CN" sz="1600" dirty="0"/>
                <a:t>Nvidia</a:t>
              </a:r>
              <a:r>
                <a:rPr kumimoji="1" lang="zh-CN" altLang="en-US" sz="1600" dirty="0"/>
                <a:t>芯片；</a:t>
              </a:r>
              <a:endParaRPr kumimoji="1" lang="en-US" altLang="zh-CN" sz="1600" dirty="0"/>
            </a:p>
            <a:p>
              <a:pPr marL="285750" indent="-285750">
                <a:lnSpc>
                  <a:spcPct val="125000"/>
                </a:lnSpc>
                <a:buFont typeface="Arial" panose="020B0604020202020204" pitchFamily="34" charset="0"/>
                <a:buChar char="•"/>
              </a:pPr>
              <a:r>
                <a:rPr kumimoji="1" lang="zh-CN" altLang="en-US" sz="1600" dirty="0"/>
                <a:t>协助完成图计算系统开源；</a:t>
              </a:r>
              <a:endParaRPr kumimoji="1" lang="en-US" altLang="zh-CN" sz="1600" dirty="0"/>
            </a:p>
            <a:p>
              <a:pPr marL="285750" indent="-285750">
                <a:lnSpc>
                  <a:spcPct val="125000"/>
                </a:lnSpc>
                <a:buFont typeface="Arial" panose="020B0604020202020204" pitchFamily="34" charset="0"/>
                <a:buChar char="•"/>
              </a:pPr>
              <a:r>
                <a:rPr kumimoji="1" lang="zh-CN" altLang="en-US" sz="1600" dirty="0"/>
                <a:t>聚焦智能体实时交互和动态学习场景的技术突破。</a:t>
              </a:r>
              <a:endParaRPr lang="zh-CN" altLang="en-US" sz="1600" dirty="0"/>
            </a:p>
          </p:txBody>
        </p:sp>
      </p:grpSp>
      <p:grpSp>
        <p:nvGrpSpPr>
          <p:cNvPr id="71" name="组合 70">
            <a:extLst>
              <a:ext uri="{FF2B5EF4-FFF2-40B4-BE49-F238E27FC236}">
                <a16:creationId xmlns:a16="http://schemas.microsoft.com/office/drawing/2014/main" id="{3C68197C-5D53-48F2-9BDD-7B556BA48182}"/>
              </a:ext>
            </a:extLst>
          </p:cNvPr>
          <p:cNvGrpSpPr/>
          <p:nvPr/>
        </p:nvGrpSpPr>
        <p:grpSpPr>
          <a:xfrm>
            <a:off x="4190693" y="1223864"/>
            <a:ext cx="2922567" cy="3732503"/>
            <a:chOff x="859790" y="1625003"/>
            <a:chExt cx="2922567" cy="3732503"/>
          </a:xfrm>
        </p:grpSpPr>
        <p:grpSp>
          <p:nvGrpSpPr>
            <p:cNvPr id="72" name="组合 71">
              <a:extLst>
                <a:ext uri="{FF2B5EF4-FFF2-40B4-BE49-F238E27FC236}">
                  <a16:creationId xmlns:a16="http://schemas.microsoft.com/office/drawing/2014/main" id="{E6776886-1DAE-4EFE-A59B-E6923BEC0580}"/>
                </a:ext>
              </a:extLst>
            </p:cNvPr>
            <p:cNvGrpSpPr/>
            <p:nvPr/>
          </p:nvGrpSpPr>
          <p:grpSpPr>
            <a:xfrm>
              <a:off x="859790" y="1625003"/>
              <a:ext cx="2922567" cy="3732503"/>
              <a:chOff x="882650" y="1564043"/>
              <a:chExt cx="2796765" cy="3571837"/>
            </a:xfrm>
          </p:grpSpPr>
          <p:grpSp>
            <p:nvGrpSpPr>
              <p:cNvPr id="74" name="组合 73">
                <a:extLst>
                  <a:ext uri="{FF2B5EF4-FFF2-40B4-BE49-F238E27FC236}">
                    <a16:creationId xmlns:a16="http://schemas.microsoft.com/office/drawing/2014/main" id="{E01CF912-EF1B-4F44-AC93-E217BCA8AE44}"/>
                  </a:ext>
                </a:extLst>
              </p:cNvPr>
              <p:cNvGrpSpPr/>
              <p:nvPr/>
            </p:nvGrpSpPr>
            <p:grpSpPr>
              <a:xfrm>
                <a:off x="882650" y="1564043"/>
                <a:ext cx="2796765" cy="3571837"/>
                <a:chOff x="974090" y="1693583"/>
                <a:chExt cx="2796765" cy="3571837"/>
              </a:xfrm>
            </p:grpSpPr>
            <p:sp>
              <p:nvSpPr>
                <p:cNvPr id="76" name="Freeform 10">
                  <a:extLst>
                    <a:ext uri="{FF2B5EF4-FFF2-40B4-BE49-F238E27FC236}">
                      <a16:creationId xmlns:a16="http://schemas.microsoft.com/office/drawing/2014/main" id="{B5BB1736-E0F9-4AF0-8A57-0CF18346F81B}"/>
                    </a:ext>
                  </a:extLst>
                </p:cNvPr>
                <p:cNvSpPr/>
                <p:nvPr/>
              </p:nvSpPr>
              <p:spPr bwMode="auto">
                <a:xfrm>
                  <a:off x="974090" y="1799441"/>
                  <a:ext cx="180975" cy="114300"/>
                </a:xfrm>
                <a:custGeom>
                  <a:avLst/>
                  <a:gdLst>
                    <a:gd name="T0" fmla="*/ 43 w 73"/>
                    <a:gd name="T1" fmla="*/ 0 h 46"/>
                    <a:gd name="T2" fmla="*/ 73 w 73"/>
                    <a:gd name="T3" fmla="*/ 6 h 46"/>
                    <a:gd name="T4" fmla="*/ 73 w 73"/>
                    <a:gd name="T5" fmla="*/ 39 h 46"/>
                    <a:gd name="T6" fmla="*/ 43 w 73"/>
                    <a:gd name="T7" fmla="*/ 46 h 46"/>
                    <a:gd name="T8" fmla="*/ 0 w 73"/>
                    <a:gd name="T9" fmla="*/ 23 h 46"/>
                    <a:gd name="T10" fmla="*/ 43 w 73"/>
                    <a:gd name="T11" fmla="*/ 0 h 46"/>
                  </a:gdLst>
                  <a:ahLst/>
                  <a:cxnLst>
                    <a:cxn ang="0">
                      <a:pos x="T0" y="T1"/>
                    </a:cxn>
                    <a:cxn ang="0">
                      <a:pos x="T2" y="T3"/>
                    </a:cxn>
                    <a:cxn ang="0">
                      <a:pos x="T4" y="T5"/>
                    </a:cxn>
                    <a:cxn ang="0">
                      <a:pos x="T6" y="T7"/>
                    </a:cxn>
                    <a:cxn ang="0">
                      <a:pos x="T8" y="T9"/>
                    </a:cxn>
                    <a:cxn ang="0">
                      <a:pos x="T10" y="T11"/>
                    </a:cxn>
                  </a:cxnLst>
                  <a:rect l="0" t="0" r="r" b="b"/>
                  <a:pathLst>
                    <a:path w="73" h="46">
                      <a:moveTo>
                        <a:pt x="43" y="0"/>
                      </a:moveTo>
                      <a:cubicBezTo>
                        <a:pt x="55" y="0"/>
                        <a:pt x="65" y="2"/>
                        <a:pt x="73" y="6"/>
                      </a:cubicBezTo>
                      <a:cubicBezTo>
                        <a:pt x="73" y="39"/>
                        <a:pt x="73" y="39"/>
                        <a:pt x="73" y="39"/>
                      </a:cubicBezTo>
                      <a:cubicBezTo>
                        <a:pt x="65" y="43"/>
                        <a:pt x="55" y="46"/>
                        <a:pt x="43" y="46"/>
                      </a:cubicBezTo>
                      <a:cubicBezTo>
                        <a:pt x="19" y="46"/>
                        <a:pt x="0" y="36"/>
                        <a:pt x="0" y="23"/>
                      </a:cubicBezTo>
                      <a:cubicBezTo>
                        <a:pt x="0" y="10"/>
                        <a:pt x="19" y="0"/>
                        <a:pt x="43" y="0"/>
                      </a:cubicBezTo>
                      <a:close/>
                    </a:path>
                  </a:pathLst>
                </a:custGeom>
                <a:solidFill>
                  <a:srgbClr val="1A2E5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sp>
              <p:nvSpPr>
                <p:cNvPr id="77" name="矩形 76">
                  <a:extLst>
                    <a:ext uri="{FF2B5EF4-FFF2-40B4-BE49-F238E27FC236}">
                      <a16:creationId xmlns:a16="http://schemas.microsoft.com/office/drawing/2014/main" id="{9985645D-DB81-437B-AEB6-30A1B3F838FB}"/>
                    </a:ext>
                  </a:extLst>
                </p:cNvPr>
                <p:cNvSpPr/>
                <p:nvPr/>
              </p:nvSpPr>
              <p:spPr>
                <a:xfrm>
                  <a:off x="1035592" y="1693583"/>
                  <a:ext cx="2735263" cy="3571837"/>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78" name="Freeform 12">
                  <a:extLst>
                    <a:ext uri="{FF2B5EF4-FFF2-40B4-BE49-F238E27FC236}">
                      <a16:creationId xmlns:a16="http://schemas.microsoft.com/office/drawing/2014/main" id="{17082E85-B92C-4827-BC76-780EA8353599}"/>
                    </a:ext>
                  </a:extLst>
                </p:cNvPr>
                <p:cNvSpPr/>
                <p:nvPr/>
              </p:nvSpPr>
              <p:spPr bwMode="auto">
                <a:xfrm>
                  <a:off x="974090" y="1853416"/>
                  <a:ext cx="2735263" cy="517525"/>
                </a:xfrm>
                <a:custGeom>
                  <a:avLst/>
                  <a:gdLst>
                    <a:gd name="T0" fmla="*/ 0 w 1104"/>
                    <a:gd name="T1" fmla="*/ 0 h 209"/>
                    <a:gd name="T2" fmla="*/ 95 w 1104"/>
                    <a:gd name="T3" fmla="*/ 20 h 209"/>
                    <a:gd name="T4" fmla="*/ 520 w 1104"/>
                    <a:gd name="T5" fmla="*/ 20 h 209"/>
                    <a:gd name="T6" fmla="*/ 632 w 1104"/>
                    <a:gd name="T7" fmla="*/ 20 h 209"/>
                    <a:gd name="T8" fmla="*/ 802 w 1104"/>
                    <a:gd name="T9" fmla="*/ 20 h 209"/>
                    <a:gd name="T10" fmla="*/ 887 w 1104"/>
                    <a:gd name="T11" fmla="*/ 20 h 209"/>
                    <a:gd name="T12" fmla="*/ 944 w 1104"/>
                    <a:gd name="T13" fmla="*/ 20 h 209"/>
                    <a:gd name="T14" fmla="*/ 1057 w 1104"/>
                    <a:gd name="T15" fmla="*/ 20 h 209"/>
                    <a:gd name="T16" fmla="*/ 1104 w 1104"/>
                    <a:gd name="T17" fmla="*/ 20 h 209"/>
                    <a:gd name="T18" fmla="*/ 1104 w 1104"/>
                    <a:gd name="T19" fmla="*/ 209 h 209"/>
                    <a:gd name="T20" fmla="*/ 56 w 1104"/>
                    <a:gd name="T21" fmla="*/ 209 h 209"/>
                    <a:gd name="T22" fmla="*/ 0 w 1104"/>
                    <a:gd name="T23" fmla="*/ 153 h 209"/>
                    <a:gd name="T24" fmla="*/ 0 w 1104"/>
                    <a:gd name="T25"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4" h="209">
                      <a:moveTo>
                        <a:pt x="0" y="0"/>
                      </a:moveTo>
                      <a:cubicBezTo>
                        <a:pt x="32" y="25"/>
                        <a:pt x="57" y="20"/>
                        <a:pt x="95" y="20"/>
                      </a:cubicBezTo>
                      <a:cubicBezTo>
                        <a:pt x="237" y="20"/>
                        <a:pt x="378" y="20"/>
                        <a:pt x="520" y="20"/>
                      </a:cubicBezTo>
                      <a:cubicBezTo>
                        <a:pt x="557" y="20"/>
                        <a:pt x="595" y="20"/>
                        <a:pt x="632" y="20"/>
                      </a:cubicBezTo>
                      <a:cubicBezTo>
                        <a:pt x="689" y="20"/>
                        <a:pt x="745" y="20"/>
                        <a:pt x="802" y="20"/>
                      </a:cubicBezTo>
                      <a:cubicBezTo>
                        <a:pt x="830" y="20"/>
                        <a:pt x="858" y="20"/>
                        <a:pt x="887" y="20"/>
                      </a:cubicBezTo>
                      <a:cubicBezTo>
                        <a:pt x="906" y="20"/>
                        <a:pt x="925" y="20"/>
                        <a:pt x="944" y="20"/>
                      </a:cubicBezTo>
                      <a:cubicBezTo>
                        <a:pt x="981" y="20"/>
                        <a:pt x="1019" y="20"/>
                        <a:pt x="1057" y="20"/>
                      </a:cubicBezTo>
                      <a:cubicBezTo>
                        <a:pt x="1072" y="20"/>
                        <a:pt x="1088" y="20"/>
                        <a:pt x="1104" y="20"/>
                      </a:cubicBezTo>
                      <a:cubicBezTo>
                        <a:pt x="1104" y="209"/>
                        <a:pt x="1104" y="209"/>
                        <a:pt x="1104" y="209"/>
                      </a:cubicBezTo>
                      <a:cubicBezTo>
                        <a:pt x="56" y="209"/>
                        <a:pt x="56" y="209"/>
                        <a:pt x="56" y="209"/>
                      </a:cubicBezTo>
                      <a:cubicBezTo>
                        <a:pt x="25" y="209"/>
                        <a:pt x="0" y="184"/>
                        <a:pt x="0" y="153"/>
                      </a:cubicBezTo>
                      <a:cubicBezTo>
                        <a:pt x="0" y="102"/>
                        <a:pt x="0" y="51"/>
                        <a:pt x="0" y="0"/>
                      </a:cubicBezTo>
                      <a:close/>
                    </a:path>
                  </a:pathLst>
                </a:custGeom>
                <a:gradFill>
                  <a:gsLst>
                    <a:gs pos="50000">
                      <a:schemeClr val="accent1">
                        <a:lumMod val="50000"/>
                      </a:schemeClr>
                    </a:gs>
                    <a:gs pos="0">
                      <a:schemeClr val="accent1">
                        <a:lumMod val="75000"/>
                      </a:schemeClr>
                    </a:gs>
                    <a:gs pos="100000">
                      <a:srgbClr val="2E4B85"/>
                    </a:gs>
                  </a:gsLst>
                  <a:lin ang="5400000" scaled="1"/>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grpSp>
          <p:sp>
            <p:nvSpPr>
              <p:cNvPr id="75" name="文本框 74">
                <a:extLst>
                  <a:ext uri="{FF2B5EF4-FFF2-40B4-BE49-F238E27FC236}">
                    <a16:creationId xmlns:a16="http://schemas.microsoft.com/office/drawing/2014/main" id="{6C24F1B4-FDE1-499A-962A-2B6D2667E16E}"/>
                  </a:ext>
                </a:extLst>
              </p:cNvPr>
              <p:cNvSpPr txBox="1"/>
              <p:nvPr/>
            </p:nvSpPr>
            <p:spPr>
              <a:xfrm>
                <a:off x="1071187" y="1741711"/>
                <a:ext cx="2546726" cy="441793"/>
              </a:xfrm>
              <a:prstGeom prst="rect">
                <a:avLst/>
              </a:prstGeom>
              <a:noFill/>
            </p:spPr>
            <p:txBody>
              <a:bodyPr wrap="square">
                <a:spAutoFit/>
              </a:bodyPr>
              <a:lstStyle/>
              <a:p>
                <a:pPr algn="ctr"/>
                <a:r>
                  <a:rPr lang="zh-CN" altLang="en-US" dirty="0">
                    <a:solidFill>
                      <a:schemeClr val="bg1"/>
                    </a:solidFill>
                    <a:latin typeface="汉仪旗黑-55简" pitchFamily="18" charset="-122"/>
                    <a:ea typeface="汉仪旗黑-55简" pitchFamily="18" charset="-122"/>
                    <a:cs typeface="+mn-ea"/>
                    <a:sym typeface="汉仪旗黑-55简" pitchFamily="18" charset="-122"/>
                  </a:rPr>
                  <a:t>生态目标</a:t>
                </a:r>
              </a:p>
            </p:txBody>
          </p:sp>
        </p:grpSp>
        <p:sp>
          <p:nvSpPr>
            <p:cNvPr id="73" name="文本框 72">
              <a:extLst>
                <a:ext uri="{FF2B5EF4-FFF2-40B4-BE49-F238E27FC236}">
                  <a16:creationId xmlns:a16="http://schemas.microsoft.com/office/drawing/2014/main" id="{18978252-E80B-45D0-A2D8-550872824265}"/>
                </a:ext>
              </a:extLst>
            </p:cNvPr>
            <p:cNvSpPr txBox="1"/>
            <p:nvPr/>
          </p:nvSpPr>
          <p:spPr>
            <a:xfrm>
              <a:off x="1029424" y="2441808"/>
              <a:ext cx="2738235" cy="1077218"/>
            </a:xfrm>
            <a:prstGeom prst="rect">
              <a:avLst/>
            </a:prstGeom>
            <a:noFill/>
          </p:spPr>
          <p:txBody>
            <a:bodyPr wrap="square">
              <a:spAutoFit/>
            </a:bodyPr>
            <a:lstStyle/>
            <a:p>
              <a:pPr marL="285750" indent="-285750">
                <a:buFont typeface="Arial" panose="020B0604020202020204" pitchFamily="34" charset="0"/>
                <a:buChar char="•"/>
              </a:pPr>
              <a:r>
                <a:rPr kumimoji="1" lang="zh-CN" altLang="en-US" sz="1600" dirty="0"/>
                <a:t>用户体验优化</a:t>
              </a:r>
              <a:endParaRPr kumimoji="1" lang="en-US" altLang="zh-CN" sz="1600" dirty="0"/>
            </a:p>
            <a:p>
              <a:pPr marL="285750" indent="-285750">
                <a:buFont typeface="Arial" panose="020B0604020202020204" pitchFamily="34" charset="0"/>
                <a:buChar char="•"/>
              </a:pPr>
              <a:r>
                <a:rPr kumimoji="1" lang="zh-CN" altLang="en-US" sz="1600" dirty="0"/>
                <a:t>推广和教育</a:t>
              </a:r>
              <a:endParaRPr kumimoji="1" lang="en-US" altLang="zh-CN" sz="1600" dirty="0"/>
            </a:p>
            <a:p>
              <a:pPr marL="285750" indent="-285750">
                <a:buFont typeface="Arial" panose="020B0604020202020204" pitchFamily="34" charset="0"/>
                <a:buChar char="•"/>
              </a:pPr>
              <a:r>
                <a:rPr kumimoji="1" lang="zh-CN" altLang="en-US" sz="1600" dirty="0"/>
                <a:t>标杆场景共建</a:t>
              </a:r>
              <a:endParaRPr kumimoji="1" lang="en-US" altLang="zh-CN" sz="1600" dirty="0"/>
            </a:p>
            <a:p>
              <a:pPr marL="285750" indent="-285750">
                <a:buFont typeface="Arial" panose="020B0604020202020204" pitchFamily="34" charset="0"/>
                <a:buChar char="•"/>
              </a:pPr>
              <a:r>
                <a:rPr kumimoji="1" lang="zh-CN" altLang="en-US" sz="1600" dirty="0"/>
                <a:t>共同运营开源社区</a:t>
              </a:r>
              <a:endParaRPr lang="zh-CN" altLang="en-US" sz="1600" dirty="0"/>
            </a:p>
          </p:txBody>
        </p:sp>
      </p:grpSp>
      <p:grpSp>
        <p:nvGrpSpPr>
          <p:cNvPr id="79" name="组合 78">
            <a:extLst>
              <a:ext uri="{FF2B5EF4-FFF2-40B4-BE49-F238E27FC236}">
                <a16:creationId xmlns:a16="http://schemas.microsoft.com/office/drawing/2014/main" id="{D967BE5E-7137-4898-913A-2E9D6A612700}"/>
              </a:ext>
            </a:extLst>
          </p:cNvPr>
          <p:cNvGrpSpPr/>
          <p:nvPr/>
        </p:nvGrpSpPr>
        <p:grpSpPr>
          <a:xfrm>
            <a:off x="7865203" y="1223863"/>
            <a:ext cx="2927350" cy="3732503"/>
            <a:chOff x="859790" y="1625003"/>
            <a:chExt cx="2927350" cy="3732503"/>
          </a:xfrm>
        </p:grpSpPr>
        <p:grpSp>
          <p:nvGrpSpPr>
            <p:cNvPr id="80" name="组合 79">
              <a:extLst>
                <a:ext uri="{FF2B5EF4-FFF2-40B4-BE49-F238E27FC236}">
                  <a16:creationId xmlns:a16="http://schemas.microsoft.com/office/drawing/2014/main" id="{C599C099-AEBA-4819-891F-982B0CFCF716}"/>
                </a:ext>
              </a:extLst>
            </p:cNvPr>
            <p:cNvGrpSpPr/>
            <p:nvPr/>
          </p:nvGrpSpPr>
          <p:grpSpPr>
            <a:xfrm>
              <a:off x="859790" y="1625003"/>
              <a:ext cx="2922567" cy="3732503"/>
              <a:chOff x="882650" y="1564043"/>
              <a:chExt cx="2796765" cy="3571837"/>
            </a:xfrm>
          </p:grpSpPr>
          <p:grpSp>
            <p:nvGrpSpPr>
              <p:cNvPr id="82" name="组合 81">
                <a:extLst>
                  <a:ext uri="{FF2B5EF4-FFF2-40B4-BE49-F238E27FC236}">
                    <a16:creationId xmlns:a16="http://schemas.microsoft.com/office/drawing/2014/main" id="{7ED2E76B-C033-4A86-82C1-DAA741B7FF3F}"/>
                  </a:ext>
                </a:extLst>
              </p:cNvPr>
              <p:cNvGrpSpPr/>
              <p:nvPr/>
            </p:nvGrpSpPr>
            <p:grpSpPr>
              <a:xfrm>
                <a:off x="882650" y="1564043"/>
                <a:ext cx="2796765" cy="3571837"/>
                <a:chOff x="974090" y="1693583"/>
                <a:chExt cx="2796765" cy="3571837"/>
              </a:xfrm>
            </p:grpSpPr>
            <p:sp>
              <p:nvSpPr>
                <p:cNvPr id="84" name="Freeform 10">
                  <a:extLst>
                    <a:ext uri="{FF2B5EF4-FFF2-40B4-BE49-F238E27FC236}">
                      <a16:creationId xmlns:a16="http://schemas.microsoft.com/office/drawing/2014/main" id="{5B5EC04D-683C-4974-859E-F8DBB794B38A}"/>
                    </a:ext>
                  </a:extLst>
                </p:cNvPr>
                <p:cNvSpPr/>
                <p:nvPr/>
              </p:nvSpPr>
              <p:spPr bwMode="auto">
                <a:xfrm>
                  <a:off x="974090" y="1799441"/>
                  <a:ext cx="180975" cy="114300"/>
                </a:xfrm>
                <a:custGeom>
                  <a:avLst/>
                  <a:gdLst>
                    <a:gd name="T0" fmla="*/ 43 w 73"/>
                    <a:gd name="T1" fmla="*/ 0 h 46"/>
                    <a:gd name="T2" fmla="*/ 73 w 73"/>
                    <a:gd name="T3" fmla="*/ 6 h 46"/>
                    <a:gd name="T4" fmla="*/ 73 w 73"/>
                    <a:gd name="T5" fmla="*/ 39 h 46"/>
                    <a:gd name="T6" fmla="*/ 43 w 73"/>
                    <a:gd name="T7" fmla="*/ 46 h 46"/>
                    <a:gd name="T8" fmla="*/ 0 w 73"/>
                    <a:gd name="T9" fmla="*/ 23 h 46"/>
                    <a:gd name="T10" fmla="*/ 43 w 73"/>
                    <a:gd name="T11" fmla="*/ 0 h 46"/>
                  </a:gdLst>
                  <a:ahLst/>
                  <a:cxnLst>
                    <a:cxn ang="0">
                      <a:pos x="T0" y="T1"/>
                    </a:cxn>
                    <a:cxn ang="0">
                      <a:pos x="T2" y="T3"/>
                    </a:cxn>
                    <a:cxn ang="0">
                      <a:pos x="T4" y="T5"/>
                    </a:cxn>
                    <a:cxn ang="0">
                      <a:pos x="T6" y="T7"/>
                    </a:cxn>
                    <a:cxn ang="0">
                      <a:pos x="T8" y="T9"/>
                    </a:cxn>
                    <a:cxn ang="0">
                      <a:pos x="T10" y="T11"/>
                    </a:cxn>
                  </a:cxnLst>
                  <a:rect l="0" t="0" r="r" b="b"/>
                  <a:pathLst>
                    <a:path w="73" h="46">
                      <a:moveTo>
                        <a:pt x="43" y="0"/>
                      </a:moveTo>
                      <a:cubicBezTo>
                        <a:pt x="55" y="0"/>
                        <a:pt x="65" y="2"/>
                        <a:pt x="73" y="6"/>
                      </a:cubicBezTo>
                      <a:cubicBezTo>
                        <a:pt x="73" y="39"/>
                        <a:pt x="73" y="39"/>
                        <a:pt x="73" y="39"/>
                      </a:cubicBezTo>
                      <a:cubicBezTo>
                        <a:pt x="65" y="43"/>
                        <a:pt x="55" y="46"/>
                        <a:pt x="43" y="46"/>
                      </a:cubicBezTo>
                      <a:cubicBezTo>
                        <a:pt x="19" y="46"/>
                        <a:pt x="0" y="36"/>
                        <a:pt x="0" y="23"/>
                      </a:cubicBezTo>
                      <a:cubicBezTo>
                        <a:pt x="0" y="10"/>
                        <a:pt x="19" y="0"/>
                        <a:pt x="43" y="0"/>
                      </a:cubicBezTo>
                      <a:close/>
                    </a:path>
                  </a:pathLst>
                </a:custGeom>
                <a:solidFill>
                  <a:srgbClr val="1A2E5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sp>
              <p:nvSpPr>
                <p:cNvPr id="85" name="矩形 84">
                  <a:extLst>
                    <a:ext uri="{FF2B5EF4-FFF2-40B4-BE49-F238E27FC236}">
                      <a16:creationId xmlns:a16="http://schemas.microsoft.com/office/drawing/2014/main" id="{E6889C70-49F2-4411-96CB-5F1A0CE06D16}"/>
                    </a:ext>
                  </a:extLst>
                </p:cNvPr>
                <p:cNvSpPr/>
                <p:nvPr/>
              </p:nvSpPr>
              <p:spPr>
                <a:xfrm>
                  <a:off x="1035592" y="1693583"/>
                  <a:ext cx="2735263" cy="3571837"/>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86" name="Freeform 12">
                  <a:extLst>
                    <a:ext uri="{FF2B5EF4-FFF2-40B4-BE49-F238E27FC236}">
                      <a16:creationId xmlns:a16="http://schemas.microsoft.com/office/drawing/2014/main" id="{AD87C7C3-9C04-41F0-B32B-A2F2B23055DA}"/>
                    </a:ext>
                  </a:extLst>
                </p:cNvPr>
                <p:cNvSpPr/>
                <p:nvPr/>
              </p:nvSpPr>
              <p:spPr bwMode="auto">
                <a:xfrm>
                  <a:off x="974090" y="1853416"/>
                  <a:ext cx="2735263" cy="517525"/>
                </a:xfrm>
                <a:custGeom>
                  <a:avLst/>
                  <a:gdLst>
                    <a:gd name="T0" fmla="*/ 0 w 1104"/>
                    <a:gd name="T1" fmla="*/ 0 h 209"/>
                    <a:gd name="T2" fmla="*/ 95 w 1104"/>
                    <a:gd name="T3" fmla="*/ 20 h 209"/>
                    <a:gd name="T4" fmla="*/ 520 w 1104"/>
                    <a:gd name="T5" fmla="*/ 20 h 209"/>
                    <a:gd name="T6" fmla="*/ 632 w 1104"/>
                    <a:gd name="T7" fmla="*/ 20 h 209"/>
                    <a:gd name="T8" fmla="*/ 802 w 1104"/>
                    <a:gd name="T9" fmla="*/ 20 h 209"/>
                    <a:gd name="T10" fmla="*/ 887 w 1104"/>
                    <a:gd name="T11" fmla="*/ 20 h 209"/>
                    <a:gd name="T12" fmla="*/ 944 w 1104"/>
                    <a:gd name="T13" fmla="*/ 20 h 209"/>
                    <a:gd name="T14" fmla="*/ 1057 w 1104"/>
                    <a:gd name="T15" fmla="*/ 20 h 209"/>
                    <a:gd name="T16" fmla="*/ 1104 w 1104"/>
                    <a:gd name="T17" fmla="*/ 20 h 209"/>
                    <a:gd name="T18" fmla="*/ 1104 w 1104"/>
                    <a:gd name="T19" fmla="*/ 209 h 209"/>
                    <a:gd name="T20" fmla="*/ 56 w 1104"/>
                    <a:gd name="T21" fmla="*/ 209 h 209"/>
                    <a:gd name="T22" fmla="*/ 0 w 1104"/>
                    <a:gd name="T23" fmla="*/ 153 h 209"/>
                    <a:gd name="T24" fmla="*/ 0 w 1104"/>
                    <a:gd name="T25" fmla="*/ 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4" h="209">
                      <a:moveTo>
                        <a:pt x="0" y="0"/>
                      </a:moveTo>
                      <a:cubicBezTo>
                        <a:pt x="32" y="25"/>
                        <a:pt x="57" y="20"/>
                        <a:pt x="95" y="20"/>
                      </a:cubicBezTo>
                      <a:cubicBezTo>
                        <a:pt x="237" y="20"/>
                        <a:pt x="378" y="20"/>
                        <a:pt x="520" y="20"/>
                      </a:cubicBezTo>
                      <a:cubicBezTo>
                        <a:pt x="557" y="20"/>
                        <a:pt x="595" y="20"/>
                        <a:pt x="632" y="20"/>
                      </a:cubicBezTo>
                      <a:cubicBezTo>
                        <a:pt x="689" y="20"/>
                        <a:pt x="745" y="20"/>
                        <a:pt x="802" y="20"/>
                      </a:cubicBezTo>
                      <a:cubicBezTo>
                        <a:pt x="830" y="20"/>
                        <a:pt x="858" y="20"/>
                        <a:pt x="887" y="20"/>
                      </a:cubicBezTo>
                      <a:cubicBezTo>
                        <a:pt x="906" y="20"/>
                        <a:pt x="925" y="20"/>
                        <a:pt x="944" y="20"/>
                      </a:cubicBezTo>
                      <a:cubicBezTo>
                        <a:pt x="981" y="20"/>
                        <a:pt x="1019" y="20"/>
                        <a:pt x="1057" y="20"/>
                      </a:cubicBezTo>
                      <a:cubicBezTo>
                        <a:pt x="1072" y="20"/>
                        <a:pt x="1088" y="20"/>
                        <a:pt x="1104" y="20"/>
                      </a:cubicBezTo>
                      <a:cubicBezTo>
                        <a:pt x="1104" y="209"/>
                        <a:pt x="1104" y="209"/>
                        <a:pt x="1104" y="209"/>
                      </a:cubicBezTo>
                      <a:cubicBezTo>
                        <a:pt x="56" y="209"/>
                        <a:pt x="56" y="209"/>
                        <a:pt x="56" y="209"/>
                      </a:cubicBezTo>
                      <a:cubicBezTo>
                        <a:pt x="25" y="209"/>
                        <a:pt x="0" y="184"/>
                        <a:pt x="0" y="153"/>
                      </a:cubicBezTo>
                      <a:cubicBezTo>
                        <a:pt x="0" y="102"/>
                        <a:pt x="0" y="51"/>
                        <a:pt x="0" y="0"/>
                      </a:cubicBezTo>
                      <a:close/>
                    </a:path>
                  </a:pathLst>
                </a:custGeom>
                <a:gradFill>
                  <a:gsLst>
                    <a:gs pos="50000">
                      <a:schemeClr val="accent1">
                        <a:lumMod val="50000"/>
                      </a:schemeClr>
                    </a:gs>
                    <a:gs pos="0">
                      <a:schemeClr val="accent1">
                        <a:lumMod val="75000"/>
                      </a:schemeClr>
                    </a:gs>
                    <a:gs pos="100000">
                      <a:srgbClr val="2E4B85"/>
                    </a:gs>
                  </a:gsLst>
                  <a:lin ang="5400000" scaled="1"/>
                </a:gra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595959"/>
                    </a:solidFill>
                    <a:effectLst/>
                    <a:uLnTx/>
                    <a:uFillTx/>
                    <a:latin typeface="汉仪旗黑-55简" pitchFamily="18" charset="-122"/>
                    <a:ea typeface="汉仪旗黑-55简" pitchFamily="18" charset="-122"/>
                    <a:cs typeface="+mn-ea"/>
                    <a:sym typeface="汉仪旗黑-55简" pitchFamily="18" charset="-122"/>
                  </a:endParaRPr>
                </a:p>
              </p:txBody>
            </p:sp>
          </p:grpSp>
          <p:sp>
            <p:nvSpPr>
              <p:cNvPr id="83" name="文本框 82">
                <a:extLst>
                  <a:ext uri="{FF2B5EF4-FFF2-40B4-BE49-F238E27FC236}">
                    <a16:creationId xmlns:a16="http://schemas.microsoft.com/office/drawing/2014/main" id="{838AE86C-C8EC-4E94-A9E5-535529137318}"/>
                  </a:ext>
                </a:extLst>
              </p:cNvPr>
              <p:cNvSpPr txBox="1"/>
              <p:nvPr/>
            </p:nvSpPr>
            <p:spPr>
              <a:xfrm>
                <a:off x="1041966" y="1761557"/>
                <a:ext cx="2575949" cy="441793"/>
              </a:xfrm>
              <a:prstGeom prst="rect">
                <a:avLst/>
              </a:prstGeom>
              <a:noFill/>
            </p:spPr>
            <p:txBody>
              <a:bodyPr wrap="square">
                <a:spAutoFit/>
              </a:bodyPr>
              <a:lstStyle/>
              <a:p>
                <a:pPr algn="ctr"/>
                <a:r>
                  <a:rPr lang="zh-CN" altLang="en-US" dirty="0">
                    <a:solidFill>
                      <a:schemeClr val="bg1"/>
                    </a:solidFill>
                    <a:latin typeface="汉仪旗黑-55简" pitchFamily="18" charset="-122"/>
                    <a:ea typeface="汉仪旗黑-55简" pitchFamily="18" charset="-122"/>
                    <a:cs typeface="+mn-ea"/>
                    <a:sym typeface="汉仪旗黑-55简" pitchFamily="18" charset="-122"/>
                  </a:rPr>
                  <a:t>学术目标</a:t>
                </a:r>
              </a:p>
            </p:txBody>
          </p:sp>
        </p:grpSp>
        <p:sp>
          <p:nvSpPr>
            <p:cNvPr id="81" name="文本框 80">
              <a:extLst>
                <a:ext uri="{FF2B5EF4-FFF2-40B4-BE49-F238E27FC236}">
                  <a16:creationId xmlns:a16="http://schemas.microsoft.com/office/drawing/2014/main" id="{6F7B5972-47C3-43E1-BC71-951C589938F1}"/>
                </a:ext>
              </a:extLst>
            </p:cNvPr>
            <p:cNvSpPr txBox="1"/>
            <p:nvPr/>
          </p:nvSpPr>
          <p:spPr>
            <a:xfrm>
              <a:off x="1048905" y="2457144"/>
              <a:ext cx="2738235" cy="1569660"/>
            </a:xfrm>
            <a:prstGeom prst="rect">
              <a:avLst/>
            </a:prstGeom>
            <a:noFill/>
          </p:spPr>
          <p:txBody>
            <a:bodyPr wrap="square">
              <a:spAutoFit/>
            </a:bodyPr>
            <a:lstStyle/>
            <a:p>
              <a:pPr marL="285750" indent="-285750">
                <a:buFont typeface="Arial" panose="020B0604020202020204" pitchFamily="34" charset="0"/>
                <a:buChar char="•"/>
              </a:pPr>
              <a:r>
                <a:rPr kumimoji="1" lang="zh-CN" altLang="en-US" sz="1600" dirty="0"/>
                <a:t>联合申报国家级或省级别科技创新项目</a:t>
              </a:r>
              <a:r>
                <a:rPr kumimoji="1" lang="en-US" altLang="zh-CN" sz="1600" dirty="0"/>
                <a:t>1</a:t>
              </a:r>
              <a:r>
                <a:rPr kumimoji="1" lang="zh-CN" altLang="en-US" sz="1600" dirty="0"/>
                <a:t>项，落地</a:t>
              </a:r>
              <a:r>
                <a:rPr kumimoji="1" lang="en-US" altLang="zh-CN" sz="1600" dirty="0"/>
                <a:t>1</a:t>
              </a:r>
              <a:r>
                <a:rPr kumimoji="1" lang="zh-CN" altLang="en-US" sz="1600" dirty="0"/>
                <a:t>个以上示范应用；</a:t>
              </a:r>
              <a:endParaRPr kumimoji="1" lang="en-US" altLang="zh-CN" sz="1600" dirty="0"/>
            </a:p>
            <a:p>
              <a:pPr marL="285750" indent="-285750">
                <a:buFont typeface="Arial" panose="020B0604020202020204" pitchFamily="34" charset="0"/>
                <a:buChar char="•"/>
              </a:pPr>
              <a:r>
                <a:rPr kumimoji="1" lang="zh-CN" altLang="en-US" sz="1600" dirty="0"/>
                <a:t>联合发表阿里认可的</a:t>
              </a:r>
              <a:r>
                <a:rPr kumimoji="1" lang="en-US" altLang="zh-CN" sz="1600" dirty="0"/>
                <a:t>CCF-A</a:t>
              </a:r>
              <a:r>
                <a:rPr kumimoji="1" lang="zh-CN" altLang="en-US" sz="1600" dirty="0"/>
                <a:t>类或者领域内顶级会议或期刊论文</a:t>
              </a:r>
              <a:r>
                <a:rPr kumimoji="1" lang="en-US" altLang="zh-CN" sz="1600" dirty="0"/>
                <a:t>1</a:t>
              </a:r>
              <a:r>
                <a:rPr kumimoji="1" lang="zh-CN" altLang="en-US" sz="1600" dirty="0"/>
                <a:t>篇</a:t>
              </a:r>
              <a:endParaRPr lang="zh-CN" altLang="en-US" sz="1600" dirty="0"/>
            </a:p>
          </p:txBody>
        </p:sp>
      </p:grpSp>
      <p:sp>
        <p:nvSpPr>
          <p:cNvPr id="87" name="十字形 86">
            <a:extLst>
              <a:ext uri="{FF2B5EF4-FFF2-40B4-BE49-F238E27FC236}">
                <a16:creationId xmlns:a16="http://schemas.microsoft.com/office/drawing/2014/main" id="{53C87249-CFE8-4E58-B2B2-581573BC6876}"/>
              </a:ext>
            </a:extLst>
          </p:cNvPr>
          <p:cNvSpPr/>
          <p:nvPr/>
        </p:nvSpPr>
        <p:spPr>
          <a:xfrm>
            <a:off x="3745488" y="2967312"/>
            <a:ext cx="245610" cy="245610"/>
          </a:xfrm>
          <a:prstGeom prst="plus">
            <a:avLst>
              <a:gd name="adj" fmla="val 43119"/>
            </a:avLst>
          </a:prstGeom>
          <a:gradFill>
            <a:gsLst>
              <a:gs pos="0">
                <a:srgbClr val="29477E"/>
              </a:gs>
              <a:gs pos="100000">
                <a:srgbClr val="1A2E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88" name="十字形 87">
            <a:extLst>
              <a:ext uri="{FF2B5EF4-FFF2-40B4-BE49-F238E27FC236}">
                <a16:creationId xmlns:a16="http://schemas.microsoft.com/office/drawing/2014/main" id="{EBE57961-AAC9-4F82-9FE1-620940C3A7B2}"/>
              </a:ext>
            </a:extLst>
          </p:cNvPr>
          <p:cNvSpPr/>
          <p:nvPr/>
        </p:nvSpPr>
        <p:spPr>
          <a:xfrm>
            <a:off x="7419998" y="2967312"/>
            <a:ext cx="245610" cy="245610"/>
          </a:xfrm>
          <a:prstGeom prst="plus">
            <a:avLst>
              <a:gd name="adj" fmla="val 43119"/>
            </a:avLst>
          </a:prstGeom>
          <a:gradFill>
            <a:gsLst>
              <a:gs pos="0">
                <a:srgbClr val="29477E"/>
              </a:gs>
              <a:gs pos="100000">
                <a:srgbClr val="1A2E5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89" name="右大括号 88">
            <a:extLst>
              <a:ext uri="{FF2B5EF4-FFF2-40B4-BE49-F238E27FC236}">
                <a16:creationId xmlns:a16="http://schemas.microsoft.com/office/drawing/2014/main" id="{6DA20487-60CA-40B7-B518-89A82CA6EC26}"/>
              </a:ext>
            </a:extLst>
          </p:cNvPr>
          <p:cNvSpPr/>
          <p:nvPr/>
        </p:nvSpPr>
        <p:spPr>
          <a:xfrm rot="16200000" flipH="1">
            <a:off x="5645839" y="1396329"/>
            <a:ext cx="205479" cy="7487523"/>
          </a:xfrm>
          <a:prstGeom prst="rightBrace">
            <a:avLst>
              <a:gd name="adj1" fmla="val 297589"/>
              <a:gd name="adj2" fmla="val 50000"/>
            </a:avLst>
          </a:prstGeom>
          <a:ln w="15875" cap="rnd">
            <a:solidFill>
              <a:srgbClr val="29477E"/>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grpSp>
        <p:nvGrpSpPr>
          <p:cNvPr id="90" name="组合 89">
            <a:extLst>
              <a:ext uri="{FF2B5EF4-FFF2-40B4-BE49-F238E27FC236}">
                <a16:creationId xmlns:a16="http://schemas.microsoft.com/office/drawing/2014/main" id="{1BFEF0CF-33FC-41AE-84CD-6A12CCBDB2A7}"/>
              </a:ext>
            </a:extLst>
          </p:cNvPr>
          <p:cNvGrpSpPr/>
          <p:nvPr/>
        </p:nvGrpSpPr>
        <p:grpSpPr>
          <a:xfrm>
            <a:off x="610193" y="5401647"/>
            <a:ext cx="10238505" cy="512391"/>
            <a:chOff x="2097437" y="5810558"/>
            <a:chExt cx="8180684" cy="512391"/>
          </a:xfrm>
        </p:grpSpPr>
        <p:sp>
          <p:nvSpPr>
            <p:cNvPr id="91" name="矩形 90">
              <a:extLst>
                <a:ext uri="{FF2B5EF4-FFF2-40B4-BE49-F238E27FC236}">
                  <a16:creationId xmlns:a16="http://schemas.microsoft.com/office/drawing/2014/main" id="{C2D514FF-0941-4AEF-9EA6-821B3D8B764D}"/>
                </a:ext>
              </a:extLst>
            </p:cNvPr>
            <p:cNvSpPr/>
            <p:nvPr/>
          </p:nvSpPr>
          <p:spPr>
            <a:xfrm>
              <a:off x="2097437" y="5810558"/>
              <a:ext cx="8180684" cy="512391"/>
            </a:xfrm>
            <a:prstGeom prst="rect">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317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旗黑-55简" pitchFamily="18" charset="-122"/>
                <a:ea typeface="汉仪旗黑-55简" pitchFamily="18" charset="-122"/>
                <a:cs typeface="+mn-ea"/>
                <a:sym typeface="汉仪旗黑-55简" pitchFamily="18" charset="-122"/>
              </a:endParaRPr>
            </a:p>
          </p:txBody>
        </p:sp>
        <p:sp>
          <p:nvSpPr>
            <p:cNvPr id="92" name="文本框 91">
              <a:extLst>
                <a:ext uri="{FF2B5EF4-FFF2-40B4-BE49-F238E27FC236}">
                  <a16:creationId xmlns:a16="http://schemas.microsoft.com/office/drawing/2014/main" id="{71794DA8-7F1C-461B-B32A-96A146E59746}"/>
                </a:ext>
              </a:extLst>
            </p:cNvPr>
            <p:cNvSpPr txBox="1"/>
            <p:nvPr/>
          </p:nvSpPr>
          <p:spPr>
            <a:xfrm>
              <a:off x="2377898" y="5868271"/>
              <a:ext cx="7438794" cy="411651"/>
            </a:xfrm>
            <a:prstGeom prst="rect">
              <a:avLst/>
            </a:prstGeom>
            <a:noFill/>
          </p:spPr>
          <p:txBody>
            <a:bodyPr wrap="square">
              <a:spAutoFit/>
            </a:bodyPr>
            <a:lstStyle/>
            <a:p>
              <a:pPr algn="ctr">
                <a:lnSpc>
                  <a:spcPct val="125000"/>
                </a:lnSpc>
              </a:pPr>
              <a:r>
                <a:rPr lang="zh-CN" altLang="en-US" sz="1800" b="1" dirty="0">
                  <a:solidFill>
                    <a:schemeClr val="bg1"/>
                  </a:solidFill>
                  <a:latin typeface="Microsoft YaHei" panose="020B0503020204020204" pitchFamily="34" charset="-122"/>
                  <a:ea typeface="Microsoft YaHei" panose="020B0503020204020204" pitchFamily="34" charset="-122"/>
                  <a:cs typeface="+mn-ea"/>
                  <a:sym typeface="汉仪旗黑-55简" pitchFamily="18" charset="-122"/>
                </a:rPr>
                <a:t>硬件国产适配与智能引擎效能优化的协同创新，构建面向智能体场景的高效技术底座</a:t>
              </a:r>
            </a:p>
          </p:txBody>
        </p:sp>
      </p:grpSp>
      <p:sp>
        <p:nvSpPr>
          <p:cNvPr id="8" name="文本框 7">
            <a:extLst>
              <a:ext uri="{FF2B5EF4-FFF2-40B4-BE49-F238E27FC236}">
                <a16:creationId xmlns:a16="http://schemas.microsoft.com/office/drawing/2014/main" id="{E5CB1C47-32F4-9F41-1096-5E3B08E5C6F5}"/>
              </a:ext>
            </a:extLst>
          </p:cNvPr>
          <p:cNvSpPr txBox="1"/>
          <p:nvPr/>
        </p:nvSpPr>
        <p:spPr>
          <a:xfrm>
            <a:off x="768489" y="4059598"/>
            <a:ext cx="2643835" cy="830997"/>
          </a:xfrm>
          <a:prstGeom prst="rect">
            <a:avLst/>
          </a:prstGeom>
          <a:noFill/>
        </p:spPr>
        <p:txBody>
          <a:bodyPr wrap="square">
            <a:spAutoFit/>
          </a:bodyPr>
          <a:lstStyle/>
          <a:p>
            <a:r>
              <a:rPr lang="zh-CN" altLang="en-US" dirty="0">
                <a:ln w="0"/>
                <a:effectLst>
                  <a:outerShdw blurRad="38100" dist="19050" dir="2700000" algn="tl" rotWithShape="0">
                    <a:schemeClr val="dk1">
                      <a:alpha val="40000"/>
                    </a:schemeClr>
                  </a:outerShdw>
                </a:effectLst>
                <a:latin typeface="汉仪旗黑-55简" pitchFamily="18" charset="-122"/>
                <a:ea typeface="汉仪旗黑-55简" pitchFamily="18" charset="-122"/>
                <a:cs typeface="+mn-ea"/>
                <a:sym typeface="汉仪旗黑-55简" pitchFamily="18" charset="-122"/>
              </a:rPr>
              <a:t>国产硬件适配与智能引擎效能优化</a:t>
            </a:r>
          </a:p>
        </p:txBody>
      </p:sp>
      <p:sp>
        <p:nvSpPr>
          <p:cNvPr id="10" name="文本框 9">
            <a:extLst>
              <a:ext uri="{FF2B5EF4-FFF2-40B4-BE49-F238E27FC236}">
                <a16:creationId xmlns:a16="http://schemas.microsoft.com/office/drawing/2014/main" id="{EFB1A537-2E90-BD9C-0BC2-69DAC76F78C6}"/>
              </a:ext>
            </a:extLst>
          </p:cNvPr>
          <p:cNvSpPr txBox="1"/>
          <p:nvPr/>
        </p:nvSpPr>
        <p:spPr>
          <a:xfrm>
            <a:off x="4438332" y="4059598"/>
            <a:ext cx="2448272" cy="830997"/>
          </a:xfrm>
          <a:prstGeom prst="rect">
            <a:avLst/>
          </a:prstGeom>
          <a:noFill/>
        </p:spPr>
        <p:txBody>
          <a:bodyPr wrap="square">
            <a:spAutoFit/>
          </a:bodyPr>
          <a:lstStyle/>
          <a:p>
            <a:r>
              <a:rPr lang="zh-CN" altLang="en-US" dirty="0">
                <a:ln w="0"/>
                <a:effectLst>
                  <a:outerShdw blurRad="38100" dist="19050" dir="2700000" algn="tl" rotWithShape="0">
                    <a:schemeClr val="dk1">
                      <a:alpha val="40000"/>
                    </a:schemeClr>
                  </a:outerShdw>
                </a:effectLst>
                <a:latin typeface="汉仪旗黑-55简" pitchFamily="18" charset="-122"/>
                <a:ea typeface="汉仪旗黑-55简" pitchFamily="18" charset="-122"/>
                <a:cs typeface="+mn-ea"/>
                <a:sym typeface="汉仪旗黑-55简" pitchFamily="18" charset="-122"/>
              </a:rPr>
              <a:t>开源社区建设与影响力提升</a:t>
            </a:r>
          </a:p>
        </p:txBody>
      </p:sp>
      <p:sp>
        <p:nvSpPr>
          <p:cNvPr id="11" name="文本框 10">
            <a:extLst>
              <a:ext uri="{FF2B5EF4-FFF2-40B4-BE49-F238E27FC236}">
                <a16:creationId xmlns:a16="http://schemas.microsoft.com/office/drawing/2014/main" id="{9CA0F58D-D909-C7DA-6370-80B161AB3FE4}"/>
              </a:ext>
            </a:extLst>
          </p:cNvPr>
          <p:cNvSpPr txBox="1"/>
          <p:nvPr/>
        </p:nvSpPr>
        <p:spPr>
          <a:xfrm>
            <a:off x="8177657" y="4059598"/>
            <a:ext cx="2448272" cy="830997"/>
          </a:xfrm>
          <a:prstGeom prst="rect">
            <a:avLst/>
          </a:prstGeom>
          <a:noFill/>
        </p:spPr>
        <p:txBody>
          <a:bodyPr wrap="square">
            <a:spAutoFit/>
          </a:bodyPr>
          <a:lstStyle/>
          <a:p>
            <a:r>
              <a:rPr lang="zh-CN" altLang="en-US" dirty="0">
                <a:ln w="0"/>
                <a:effectLst>
                  <a:outerShdw blurRad="38100" dist="19050" dir="2700000" algn="tl" rotWithShape="0">
                    <a:schemeClr val="dk1">
                      <a:alpha val="40000"/>
                    </a:schemeClr>
                  </a:outerShdw>
                </a:effectLst>
                <a:latin typeface="汉仪旗黑-55简" pitchFamily="18" charset="-122"/>
                <a:ea typeface="汉仪旗黑-55简" pitchFamily="18" charset="-122"/>
                <a:cs typeface="+mn-ea"/>
                <a:sym typeface="汉仪旗黑-55简" pitchFamily="18" charset="-122"/>
              </a:rPr>
              <a:t>科技项目申报与高水平论文发表</a:t>
            </a:r>
          </a:p>
        </p:txBody>
      </p:sp>
    </p:spTree>
    <p:extLst>
      <p:ext uri="{BB962C8B-B14F-4D97-AF65-F5344CB8AC3E}">
        <p14:creationId xmlns:p14="http://schemas.microsoft.com/office/powerpoint/2010/main" val="3284198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3602-E9AF-B045-84F5-42B3EDB0C940}"/>
              </a:ext>
            </a:extLst>
          </p:cNvPr>
          <p:cNvSpPr>
            <a:spLocks noGrp="1"/>
          </p:cNvSpPr>
          <p:nvPr>
            <p:ph type="title"/>
          </p:nvPr>
        </p:nvSpPr>
        <p:spPr/>
        <p:txBody>
          <a:bodyPr>
            <a:normAutofit/>
          </a:bodyPr>
          <a:lstStyle/>
          <a:p>
            <a:r>
              <a:rPr kumimoji="1" lang="zh-Hans" altLang="en-US" dirty="0"/>
              <a:t>研究方法</a:t>
            </a:r>
            <a:endParaRPr kumimoji="1" lang="zh-CN" altLang="en-US" dirty="0"/>
          </a:p>
        </p:txBody>
      </p:sp>
      <p:sp>
        <p:nvSpPr>
          <p:cNvPr id="3" name="内容占位符 2">
            <a:extLst>
              <a:ext uri="{FF2B5EF4-FFF2-40B4-BE49-F238E27FC236}">
                <a16:creationId xmlns:a16="http://schemas.microsoft.com/office/drawing/2014/main" id="{C0739446-D6B9-8640-AD91-CD5A3A24DB67}"/>
              </a:ext>
            </a:extLst>
          </p:cNvPr>
          <p:cNvSpPr>
            <a:spLocks noGrp="1"/>
          </p:cNvSpPr>
          <p:nvPr>
            <p:ph idx="1"/>
          </p:nvPr>
        </p:nvSpPr>
        <p:spPr/>
        <p:txBody>
          <a:bodyPr>
            <a:normAutofit/>
          </a:bodyPr>
          <a:lstStyle/>
          <a:p>
            <a:r>
              <a:rPr lang="zh-CN" altLang="en-US" sz="1800" dirty="0">
                <a:solidFill>
                  <a:srgbClr val="000000"/>
                </a:solidFill>
                <a:effectLst/>
                <a:ea typeface="宋体" panose="02010600030101010101" pitchFamily="2" charset="-122"/>
                <a:cs typeface="Times New Roman" panose="02020603050405020304" pitchFamily="18" charset="0"/>
              </a:rPr>
              <a:t>拟</a:t>
            </a:r>
            <a:r>
              <a:rPr lang="zh-CN" altLang="zh-CN" sz="1800" dirty="0">
                <a:solidFill>
                  <a:srgbClr val="000000"/>
                </a:solidFill>
                <a:effectLst/>
                <a:ea typeface="宋体" panose="02010600030101010101" pitchFamily="2" charset="-122"/>
                <a:cs typeface="Times New Roman" panose="02020603050405020304" pitchFamily="18" charset="0"/>
              </a:rPr>
              <a:t>聚焦</a:t>
            </a:r>
            <a:r>
              <a:rPr lang="zh-CN" altLang="zh-CN" sz="1800" b="1" dirty="0">
                <a:solidFill>
                  <a:srgbClr val="000000"/>
                </a:solidFill>
                <a:effectLst/>
                <a:ea typeface="宋体" panose="02010600030101010101" pitchFamily="2" charset="-122"/>
                <a:cs typeface="Times New Roman" panose="02020603050405020304" pitchFamily="18" charset="0"/>
              </a:rPr>
              <a:t>智能体场景</a:t>
            </a:r>
            <a:r>
              <a:rPr lang="zh-CN" altLang="zh-CN" sz="1800" dirty="0">
                <a:solidFill>
                  <a:srgbClr val="000000"/>
                </a:solidFill>
                <a:effectLst/>
                <a:ea typeface="宋体" panose="02010600030101010101" pitchFamily="2" charset="-122"/>
                <a:cs typeface="Times New Roman" panose="02020603050405020304" pitchFamily="18" charset="0"/>
              </a:rPr>
              <a:t>的开源引擎优化</a:t>
            </a:r>
            <a:r>
              <a:rPr lang="zh-CN" altLang="en-US" sz="1800" dirty="0">
                <a:solidFill>
                  <a:srgbClr val="000000"/>
                </a:solidFill>
                <a:effectLst/>
                <a:ea typeface="宋体" panose="02010600030101010101" pitchFamily="2" charset="-122"/>
                <a:cs typeface="Times New Roman" panose="02020603050405020304" pitchFamily="18" charset="0"/>
              </a:rPr>
              <a:t>，</a:t>
            </a:r>
            <a:r>
              <a:rPr lang="zh-CN" altLang="zh-CN" sz="1800" dirty="0">
                <a:solidFill>
                  <a:srgbClr val="000000"/>
                </a:solidFill>
                <a:effectLst/>
                <a:ea typeface="宋体" panose="02010600030101010101" pitchFamily="2" charset="-122"/>
                <a:cs typeface="Times New Roman" panose="02020603050405020304" pitchFamily="18" charset="0"/>
              </a:rPr>
              <a:t>采用 “</a:t>
            </a:r>
            <a:r>
              <a:rPr lang="zh-CN" altLang="zh-CN" sz="1800" b="1" dirty="0">
                <a:solidFill>
                  <a:srgbClr val="000000"/>
                </a:solidFill>
                <a:effectLst/>
                <a:ea typeface="宋体" panose="02010600030101010101" pitchFamily="2" charset="-122"/>
                <a:cs typeface="Times New Roman" panose="02020603050405020304" pitchFamily="18" charset="0"/>
              </a:rPr>
              <a:t>技术攻坚</a:t>
            </a:r>
            <a:r>
              <a:rPr lang="en-US" altLang="zh-CN" sz="1800" b="1" dirty="0">
                <a:solidFill>
                  <a:srgbClr val="000000"/>
                </a:solidFill>
                <a:effectLst/>
                <a:ea typeface="宋体" panose="02010600030101010101" pitchFamily="2" charset="-122"/>
                <a:cs typeface="Times New Roman" panose="02020603050405020304" pitchFamily="18" charset="0"/>
              </a:rPr>
              <a:t>-</a:t>
            </a:r>
            <a:r>
              <a:rPr lang="zh-CN" altLang="zh-CN" sz="1800" b="1" dirty="0">
                <a:solidFill>
                  <a:srgbClr val="000000"/>
                </a:solidFill>
                <a:effectLst/>
                <a:ea typeface="宋体" panose="02010600030101010101" pitchFamily="2" charset="-122"/>
                <a:cs typeface="Times New Roman" panose="02020603050405020304" pitchFamily="18" charset="0"/>
              </a:rPr>
              <a:t>生态联动</a:t>
            </a:r>
            <a:r>
              <a:rPr lang="en-US" altLang="zh-CN" sz="1800" b="1" dirty="0">
                <a:solidFill>
                  <a:srgbClr val="000000"/>
                </a:solidFill>
                <a:effectLst/>
                <a:ea typeface="宋体" panose="02010600030101010101" pitchFamily="2" charset="-122"/>
                <a:cs typeface="Times New Roman" panose="02020603050405020304" pitchFamily="18" charset="0"/>
              </a:rPr>
              <a:t>-</a:t>
            </a:r>
            <a:r>
              <a:rPr lang="zh-CN" altLang="zh-CN" sz="1800" b="1" dirty="0">
                <a:solidFill>
                  <a:srgbClr val="000000"/>
                </a:solidFill>
                <a:effectLst/>
                <a:ea typeface="宋体" panose="02010600030101010101" pitchFamily="2" charset="-122"/>
                <a:cs typeface="Times New Roman" panose="02020603050405020304" pitchFamily="18" charset="0"/>
              </a:rPr>
              <a:t>学术转化</a:t>
            </a:r>
            <a:r>
              <a:rPr lang="zh-CN" altLang="zh-CN" sz="1800" dirty="0">
                <a:solidFill>
                  <a:srgbClr val="000000"/>
                </a:solidFill>
                <a:effectLst/>
                <a:ea typeface="宋体" panose="02010600030101010101" pitchFamily="2" charset="-122"/>
                <a:cs typeface="Times New Roman" panose="02020603050405020304" pitchFamily="18" charset="0"/>
              </a:rPr>
              <a:t>”三维协同方法</a:t>
            </a:r>
            <a:r>
              <a:rPr lang="zh-CN" altLang="en-US" sz="1800" dirty="0">
                <a:solidFill>
                  <a:srgbClr val="000000"/>
                </a:solidFill>
                <a:effectLst/>
                <a:ea typeface="宋体" panose="02010600030101010101" pitchFamily="2" charset="-122"/>
                <a:cs typeface="Times New Roman" panose="02020603050405020304" pitchFamily="18" charset="0"/>
              </a:rPr>
              <a:t>达成目标。</a:t>
            </a:r>
            <a:endParaRPr kumimoji="1" lang="en-US" altLang="zh-CN" b="1" dirty="0">
              <a:solidFill>
                <a:srgbClr val="000000"/>
              </a:solidFill>
              <a:ea typeface="宋体" panose="02010600030101010101" pitchFamily="2" charset="-122"/>
              <a:cs typeface="Times New Roman" panose="02020603050405020304" pitchFamily="18" charset="0"/>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97" name="矩形 96">
            <a:extLst>
              <a:ext uri="{FF2B5EF4-FFF2-40B4-BE49-F238E27FC236}">
                <a16:creationId xmlns:a16="http://schemas.microsoft.com/office/drawing/2014/main" id="{5C49E1D5-364B-4BA1-A174-0E542D659138}"/>
              </a:ext>
            </a:extLst>
          </p:cNvPr>
          <p:cNvSpPr/>
          <p:nvPr/>
        </p:nvSpPr>
        <p:spPr>
          <a:xfrm rot="16200000">
            <a:off x="6783732" y="-1420405"/>
            <a:ext cx="1201430" cy="749807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98" name="椭圆 97">
            <a:extLst>
              <a:ext uri="{FF2B5EF4-FFF2-40B4-BE49-F238E27FC236}">
                <a16:creationId xmlns:a16="http://schemas.microsoft.com/office/drawing/2014/main" id="{A2ACEB5A-54C5-4870-AB5A-3926FAE528F2}"/>
              </a:ext>
            </a:extLst>
          </p:cNvPr>
          <p:cNvSpPr/>
          <p:nvPr/>
        </p:nvSpPr>
        <p:spPr>
          <a:xfrm>
            <a:off x="4301354" y="1898311"/>
            <a:ext cx="860644" cy="86064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10" name="文本框 109">
            <a:extLst>
              <a:ext uri="{FF2B5EF4-FFF2-40B4-BE49-F238E27FC236}">
                <a16:creationId xmlns:a16="http://schemas.microsoft.com/office/drawing/2014/main" id="{F3B81953-04DC-4012-AA78-5B086F54AC09}"/>
              </a:ext>
            </a:extLst>
          </p:cNvPr>
          <p:cNvSpPr txBox="1"/>
          <p:nvPr/>
        </p:nvSpPr>
        <p:spPr>
          <a:xfrm>
            <a:off x="5477770" y="1995090"/>
            <a:ext cx="5339944" cy="685059"/>
          </a:xfrm>
          <a:prstGeom prst="rect">
            <a:avLst/>
          </a:prstGeom>
          <a:noFill/>
        </p:spPr>
        <p:txBody>
          <a:bodyPr wrap="square">
            <a:spAutoFit/>
          </a:bodyPr>
          <a:lstStyle/>
          <a:p>
            <a:pPr>
              <a:lnSpc>
                <a:spcPct val="125000"/>
              </a:lnSpc>
            </a:pPr>
            <a:r>
              <a:rPr lang="zh-CN" altLang="en-US" sz="1600" dirty="0">
                <a:solidFill>
                  <a:prstClr val="black"/>
                </a:solidFill>
                <a:latin typeface="汉仪旗黑-55简" pitchFamily="18" charset="-122"/>
                <a:ea typeface="汉仪旗黑-55简" pitchFamily="18" charset="-122"/>
                <a:cs typeface="+mn-ea"/>
                <a:sym typeface="汉仪旗黑-55简" pitchFamily="18" charset="-122"/>
              </a:rPr>
              <a:t>算子层：对国产芯片指令集深度适合和优化</a:t>
            </a:r>
            <a:endParaRPr lang="en-US" altLang="zh-CN" sz="1600" dirty="0">
              <a:solidFill>
                <a:prstClr val="black"/>
              </a:solidFill>
              <a:latin typeface="汉仪旗黑-55简" pitchFamily="18" charset="-122"/>
              <a:ea typeface="汉仪旗黑-55简" pitchFamily="18" charset="-122"/>
              <a:cs typeface="+mn-ea"/>
              <a:sym typeface="汉仪旗黑-55简" pitchFamily="18" charset="-122"/>
            </a:endParaRPr>
          </a:p>
          <a:p>
            <a:pPr>
              <a:lnSpc>
                <a:spcPct val="125000"/>
              </a:lnSpc>
            </a:pPr>
            <a:r>
              <a:rPr lang="zh-CN" altLang="en-US" sz="1600" dirty="0">
                <a:solidFill>
                  <a:prstClr val="black"/>
                </a:solidFill>
                <a:latin typeface="汉仪旗黑-55简" pitchFamily="18" charset="-122"/>
                <a:ea typeface="汉仪旗黑-55简" pitchFamily="18" charset="-122"/>
                <a:cs typeface="+mn-ea"/>
                <a:sym typeface="汉仪旗黑-55简" pitchFamily="18" charset="-122"/>
              </a:rPr>
              <a:t>通信层：构建低延迟、高效率数据传输通道</a:t>
            </a:r>
          </a:p>
        </p:txBody>
      </p:sp>
      <p:sp>
        <p:nvSpPr>
          <p:cNvPr id="111" name="矩形 110">
            <a:extLst>
              <a:ext uri="{FF2B5EF4-FFF2-40B4-BE49-F238E27FC236}">
                <a16:creationId xmlns:a16="http://schemas.microsoft.com/office/drawing/2014/main" id="{8030EDF9-F6AF-44FB-A0A7-918582C6F392}"/>
              </a:ext>
            </a:extLst>
          </p:cNvPr>
          <p:cNvSpPr/>
          <p:nvPr/>
        </p:nvSpPr>
        <p:spPr>
          <a:xfrm rot="16200000">
            <a:off x="6783732" y="112789"/>
            <a:ext cx="1201430" cy="749807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12" name="椭圆 111">
            <a:extLst>
              <a:ext uri="{FF2B5EF4-FFF2-40B4-BE49-F238E27FC236}">
                <a16:creationId xmlns:a16="http://schemas.microsoft.com/office/drawing/2014/main" id="{D6EBC752-F773-47CF-9B5E-C8FDD451CBC8}"/>
              </a:ext>
            </a:extLst>
          </p:cNvPr>
          <p:cNvSpPr/>
          <p:nvPr/>
        </p:nvSpPr>
        <p:spPr>
          <a:xfrm>
            <a:off x="4301354" y="3431505"/>
            <a:ext cx="860644" cy="86064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no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13" name="文本框 112">
            <a:extLst>
              <a:ext uri="{FF2B5EF4-FFF2-40B4-BE49-F238E27FC236}">
                <a16:creationId xmlns:a16="http://schemas.microsoft.com/office/drawing/2014/main" id="{C7AEE181-7811-471F-8051-A1A526C26C6F}"/>
              </a:ext>
            </a:extLst>
          </p:cNvPr>
          <p:cNvSpPr txBox="1"/>
          <p:nvPr/>
        </p:nvSpPr>
        <p:spPr>
          <a:xfrm>
            <a:off x="5477770" y="3528284"/>
            <a:ext cx="5339944" cy="377283"/>
          </a:xfrm>
          <a:prstGeom prst="rect">
            <a:avLst/>
          </a:prstGeom>
          <a:noFill/>
        </p:spPr>
        <p:txBody>
          <a:bodyPr wrap="square">
            <a:spAutoFit/>
          </a:bodyPr>
          <a:lstStyle/>
          <a:p>
            <a:pPr>
              <a:lnSpc>
                <a:spcPct val="125000"/>
              </a:lnSpc>
            </a:pPr>
            <a:r>
              <a:rPr lang="zh-CN" altLang="en-US" sz="1600" dirty="0">
                <a:solidFill>
                  <a:prstClr val="black"/>
                </a:solidFill>
                <a:latin typeface="汉仪旗黑-55简" pitchFamily="18" charset="-122"/>
                <a:ea typeface="汉仪旗黑-55简" pitchFamily="18" charset="-122"/>
                <a:cs typeface="+mn-ea"/>
                <a:sym typeface="汉仪旗黑-55简" pitchFamily="18" charset="-122"/>
              </a:rPr>
              <a:t>聚焦算法层面创新，重点解决实时智能体场景</a:t>
            </a:r>
          </a:p>
        </p:txBody>
      </p:sp>
      <p:sp>
        <p:nvSpPr>
          <p:cNvPr id="114" name="矩形 113">
            <a:extLst>
              <a:ext uri="{FF2B5EF4-FFF2-40B4-BE49-F238E27FC236}">
                <a16:creationId xmlns:a16="http://schemas.microsoft.com/office/drawing/2014/main" id="{76D8DA14-7EC1-4DEC-911E-270622E95C45}"/>
              </a:ext>
            </a:extLst>
          </p:cNvPr>
          <p:cNvSpPr/>
          <p:nvPr/>
        </p:nvSpPr>
        <p:spPr>
          <a:xfrm rot="16200000">
            <a:off x="6783732" y="1645983"/>
            <a:ext cx="1201430" cy="7498078"/>
          </a:xfrm>
          <a:prstGeom prst="rect">
            <a:avLst/>
          </a:prstGeom>
          <a:gradFill flip="none" rotWithShape="1">
            <a:gsLst>
              <a:gs pos="66000">
                <a:schemeClr val="bg1"/>
              </a:gs>
              <a:gs pos="0">
                <a:schemeClr val="accent1">
                  <a:lumMod val="11000"/>
                  <a:lumOff val="89000"/>
                </a:schemeClr>
              </a:gs>
            </a:gsLst>
            <a:lin ang="16200000" scaled="1"/>
            <a:tileRect/>
          </a:gradFill>
          <a:ln w="3175">
            <a:gradFill>
              <a:gsLst>
                <a:gs pos="0">
                  <a:srgbClr val="29477E">
                    <a:alpha val="0"/>
                  </a:srgbClr>
                </a:gs>
                <a:gs pos="100000">
                  <a:srgbClr val="1A2E5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15" name="椭圆 114">
            <a:extLst>
              <a:ext uri="{FF2B5EF4-FFF2-40B4-BE49-F238E27FC236}">
                <a16:creationId xmlns:a16="http://schemas.microsoft.com/office/drawing/2014/main" id="{DC1D01FF-2D34-4D80-97FF-BF2506742082}"/>
              </a:ext>
            </a:extLst>
          </p:cNvPr>
          <p:cNvSpPr/>
          <p:nvPr/>
        </p:nvSpPr>
        <p:spPr>
          <a:xfrm>
            <a:off x="4301354" y="4964699"/>
            <a:ext cx="860644" cy="860644"/>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116" name="文本框 115">
            <a:extLst>
              <a:ext uri="{FF2B5EF4-FFF2-40B4-BE49-F238E27FC236}">
                <a16:creationId xmlns:a16="http://schemas.microsoft.com/office/drawing/2014/main" id="{10821A6A-A669-46E4-A515-FEF1F56A0D31}"/>
              </a:ext>
            </a:extLst>
          </p:cNvPr>
          <p:cNvSpPr txBox="1"/>
          <p:nvPr/>
        </p:nvSpPr>
        <p:spPr>
          <a:xfrm>
            <a:off x="5477770" y="5061478"/>
            <a:ext cx="5339944" cy="685059"/>
          </a:xfrm>
          <a:prstGeom prst="rect">
            <a:avLst/>
          </a:prstGeom>
          <a:noFill/>
        </p:spPr>
        <p:txBody>
          <a:bodyPr wrap="square">
            <a:spAutoFit/>
          </a:bodyPr>
          <a:lstStyle/>
          <a:p>
            <a:pPr>
              <a:lnSpc>
                <a:spcPct val="125000"/>
              </a:lnSpc>
            </a:pPr>
            <a:r>
              <a:rPr lang="zh-CN" altLang="en-US" sz="1600" dirty="0">
                <a:solidFill>
                  <a:prstClr val="black"/>
                </a:solidFill>
                <a:latin typeface="汉仪旗黑-55简" pitchFamily="18" charset="-122"/>
                <a:ea typeface="汉仪旗黑-55简" pitchFamily="18" charset="-122"/>
                <a:cs typeface="+mn-ea"/>
                <a:sym typeface="汉仪旗黑-55简" pitchFamily="18" charset="-122"/>
              </a:rPr>
              <a:t>“用户体验</a:t>
            </a:r>
            <a:r>
              <a:rPr lang="en-US" altLang="zh-CN" sz="1600" dirty="0">
                <a:solidFill>
                  <a:prstClr val="black"/>
                </a:solidFill>
                <a:latin typeface="汉仪旗黑-55简" pitchFamily="18" charset="-122"/>
                <a:ea typeface="汉仪旗黑-55简" pitchFamily="18" charset="-122"/>
                <a:cs typeface="+mn-ea"/>
                <a:sym typeface="汉仪旗黑-55简" pitchFamily="18" charset="-122"/>
              </a:rPr>
              <a:t>-</a:t>
            </a:r>
            <a:r>
              <a:rPr lang="zh-CN" altLang="en-US" sz="1600" dirty="0">
                <a:solidFill>
                  <a:prstClr val="black"/>
                </a:solidFill>
                <a:latin typeface="汉仪旗黑-55简" pitchFamily="18" charset="-122"/>
                <a:ea typeface="汉仪旗黑-55简" pitchFamily="18" charset="-122"/>
                <a:cs typeface="+mn-ea"/>
                <a:sym typeface="汉仪旗黑-55简" pitchFamily="18" charset="-122"/>
              </a:rPr>
              <a:t>推广教育</a:t>
            </a:r>
            <a:r>
              <a:rPr lang="en-US" altLang="zh-CN" sz="1600" dirty="0">
                <a:solidFill>
                  <a:prstClr val="black"/>
                </a:solidFill>
                <a:latin typeface="汉仪旗黑-55简" pitchFamily="18" charset="-122"/>
                <a:ea typeface="汉仪旗黑-55简" pitchFamily="18" charset="-122"/>
                <a:cs typeface="+mn-ea"/>
                <a:sym typeface="汉仪旗黑-55简" pitchFamily="18" charset="-122"/>
              </a:rPr>
              <a:t>-</a:t>
            </a:r>
            <a:r>
              <a:rPr lang="zh-CN" altLang="en-US" sz="1600" dirty="0">
                <a:solidFill>
                  <a:prstClr val="black"/>
                </a:solidFill>
                <a:latin typeface="汉仪旗黑-55简" pitchFamily="18" charset="-122"/>
                <a:ea typeface="汉仪旗黑-55简" pitchFamily="18" charset="-122"/>
                <a:cs typeface="+mn-ea"/>
                <a:sym typeface="汉仪旗黑-55简" pitchFamily="18" charset="-122"/>
              </a:rPr>
              <a:t>社区运营”协同机制</a:t>
            </a:r>
            <a:endParaRPr lang="en-US" altLang="zh-CN" sz="1600" dirty="0">
              <a:solidFill>
                <a:prstClr val="black"/>
              </a:solidFill>
              <a:latin typeface="汉仪旗黑-55简" pitchFamily="18" charset="-122"/>
              <a:ea typeface="汉仪旗黑-55简" pitchFamily="18" charset="-122"/>
              <a:cs typeface="+mn-ea"/>
              <a:sym typeface="汉仪旗黑-55简" pitchFamily="18" charset="-122"/>
            </a:endParaRPr>
          </a:p>
          <a:p>
            <a:pPr>
              <a:lnSpc>
                <a:spcPct val="125000"/>
              </a:lnSpc>
            </a:pPr>
            <a:r>
              <a:rPr lang="zh-CN" altLang="en-US" sz="1600" dirty="0">
                <a:solidFill>
                  <a:prstClr val="black"/>
                </a:solidFill>
                <a:latin typeface="汉仪旗黑-55简" pitchFamily="18" charset="-122"/>
                <a:ea typeface="汉仪旗黑-55简" pitchFamily="18" charset="-122"/>
                <a:cs typeface="+mn-ea"/>
                <a:sym typeface="汉仪旗黑-55简" pitchFamily="18" charset="-122"/>
              </a:rPr>
              <a:t>降低参与门槛为基础，奖励贡献</a:t>
            </a:r>
          </a:p>
        </p:txBody>
      </p:sp>
      <p:grpSp>
        <p:nvGrpSpPr>
          <p:cNvPr id="136" name="组合 135">
            <a:extLst>
              <a:ext uri="{FF2B5EF4-FFF2-40B4-BE49-F238E27FC236}">
                <a16:creationId xmlns:a16="http://schemas.microsoft.com/office/drawing/2014/main" id="{7E8D99F4-92DC-48E0-AC15-5DD96DF10B11}"/>
              </a:ext>
            </a:extLst>
          </p:cNvPr>
          <p:cNvGrpSpPr/>
          <p:nvPr/>
        </p:nvGrpSpPr>
        <p:grpSpPr>
          <a:xfrm>
            <a:off x="223972" y="2195751"/>
            <a:ext cx="4452918" cy="3488056"/>
            <a:chOff x="4268964" y="2263140"/>
            <a:chExt cx="3878976" cy="3038476"/>
          </a:xfrm>
        </p:grpSpPr>
        <p:grpSp>
          <p:nvGrpSpPr>
            <p:cNvPr id="137" name="组合 136">
              <a:extLst>
                <a:ext uri="{FF2B5EF4-FFF2-40B4-BE49-F238E27FC236}">
                  <a16:creationId xmlns:a16="http://schemas.microsoft.com/office/drawing/2014/main" id="{3533268A-7DE0-418A-8489-D0B44C54CEEF}"/>
                </a:ext>
              </a:extLst>
            </p:cNvPr>
            <p:cNvGrpSpPr/>
            <p:nvPr/>
          </p:nvGrpSpPr>
          <p:grpSpPr>
            <a:xfrm>
              <a:off x="4488216" y="2263140"/>
              <a:ext cx="3044825" cy="3038476"/>
              <a:chOff x="4488216" y="2263140"/>
              <a:chExt cx="3044825" cy="3038476"/>
            </a:xfrm>
          </p:grpSpPr>
          <p:sp>
            <p:nvSpPr>
              <p:cNvPr id="144" name="Freeform 428">
                <a:extLst>
                  <a:ext uri="{FF2B5EF4-FFF2-40B4-BE49-F238E27FC236}">
                    <a16:creationId xmlns:a16="http://schemas.microsoft.com/office/drawing/2014/main" id="{2D5D8734-5788-4147-A451-1FC78DD59908}"/>
                  </a:ext>
                </a:extLst>
              </p:cNvPr>
              <p:cNvSpPr/>
              <p:nvPr/>
            </p:nvSpPr>
            <p:spPr bwMode="auto">
              <a:xfrm>
                <a:off x="4488216" y="2742565"/>
                <a:ext cx="1892300" cy="2454275"/>
              </a:xfrm>
              <a:custGeom>
                <a:avLst/>
                <a:gdLst>
                  <a:gd name="T0" fmla="*/ 206 w 343"/>
                  <a:gd name="T1" fmla="*/ 446 h 446"/>
                  <a:gd name="T2" fmla="*/ 319 w 343"/>
                  <a:gd name="T3" fmla="*/ 384 h 446"/>
                  <a:gd name="T4" fmla="*/ 334 w 343"/>
                  <a:gd name="T5" fmla="*/ 278 h 446"/>
                  <a:gd name="T6" fmla="*/ 276 w 343"/>
                  <a:gd name="T7" fmla="*/ 195 h 446"/>
                  <a:gd name="T8" fmla="*/ 209 w 343"/>
                  <a:gd name="T9" fmla="*/ 212 h 446"/>
                  <a:gd name="T10" fmla="*/ 75 w 343"/>
                  <a:gd name="T11" fmla="*/ 135 h 446"/>
                  <a:gd name="T12" fmla="*/ 63 w 343"/>
                  <a:gd name="T13" fmla="*/ 28 h 446"/>
                  <a:gd name="T14" fmla="*/ 75 w 343"/>
                  <a:gd name="T15" fmla="*/ 0 h 446"/>
                  <a:gd name="T16" fmla="*/ 0 w 343"/>
                  <a:gd name="T17" fmla="*/ 189 h 446"/>
                  <a:gd name="T18" fmla="*/ 135 w 343"/>
                  <a:gd name="T19" fmla="*/ 426 h 446"/>
                  <a:gd name="T20" fmla="*/ 138 w 343"/>
                  <a:gd name="T21" fmla="*/ 428 h 446"/>
                  <a:gd name="T22" fmla="*/ 206 w 343"/>
                  <a:gd name="T23"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3" h="446">
                    <a:moveTo>
                      <a:pt x="206" y="446"/>
                    </a:moveTo>
                    <a:cubicBezTo>
                      <a:pt x="253" y="446"/>
                      <a:pt x="298" y="421"/>
                      <a:pt x="319" y="384"/>
                    </a:cubicBezTo>
                    <a:cubicBezTo>
                      <a:pt x="337" y="352"/>
                      <a:pt x="343" y="314"/>
                      <a:pt x="334" y="278"/>
                    </a:cubicBezTo>
                    <a:cubicBezTo>
                      <a:pt x="326" y="243"/>
                      <a:pt x="305" y="213"/>
                      <a:pt x="276" y="195"/>
                    </a:cubicBezTo>
                    <a:cubicBezTo>
                      <a:pt x="256" y="206"/>
                      <a:pt x="233" y="212"/>
                      <a:pt x="209" y="212"/>
                    </a:cubicBezTo>
                    <a:cubicBezTo>
                      <a:pt x="155" y="212"/>
                      <a:pt x="102" y="182"/>
                      <a:pt x="75" y="135"/>
                    </a:cubicBezTo>
                    <a:cubicBezTo>
                      <a:pt x="57" y="104"/>
                      <a:pt x="53" y="65"/>
                      <a:pt x="63" y="28"/>
                    </a:cubicBezTo>
                    <a:cubicBezTo>
                      <a:pt x="66" y="19"/>
                      <a:pt x="70" y="9"/>
                      <a:pt x="75" y="0"/>
                    </a:cubicBezTo>
                    <a:cubicBezTo>
                      <a:pt x="27" y="51"/>
                      <a:pt x="0" y="118"/>
                      <a:pt x="0" y="189"/>
                    </a:cubicBezTo>
                    <a:cubicBezTo>
                      <a:pt x="0" y="286"/>
                      <a:pt x="52" y="377"/>
                      <a:pt x="135" y="426"/>
                    </a:cubicBezTo>
                    <a:cubicBezTo>
                      <a:pt x="136" y="427"/>
                      <a:pt x="137" y="427"/>
                      <a:pt x="138" y="428"/>
                    </a:cubicBezTo>
                    <a:cubicBezTo>
                      <a:pt x="158" y="440"/>
                      <a:pt x="182" y="446"/>
                      <a:pt x="206" y="446"/>
                    </a:cubicBezTo>
                    <a:close/>
                  </a:path>
                </a:pathLst>
              </a:custGeom>
              <a:gradFill>
                <a:gsLst>
                  <a:gs pos="52200">
                    <a:srgbClr val="27467C"/>
                  </a:gs>
                  <a:gs pos="100000">
                    <a:schemeClr val="accent1">
                      <a:lumMod val="50000"/>
                    </a:schemeClr>
                  </a:gs>
                  <a:gs pos="0">
                    <a:schemeClr val="accent1">
                      <a:lumMod val="75000"/>
                    </a:schemeClr>
                  </a:gs>
                </a:gsLst>
                <a:lin ang="2700000" scaled="1"/>
              </a:gradFill>
              <a:ln>
                <a:noFill/>
              </a:ln>
            </p:spPr>
            <p:txBody>
              <a:bodyPr vert="horz" wrap="square" lIns="91440" tIns="45720" rIns="91440" bIns="45720" numCol="1" anchor="t" anchorCtr="0" compatLnSpc="1"/>
              <a:lstStyle/>
              <a:p>
                <a:pPr>
                  <a:defRPr/>
                </a:pPr>
                <a:endParaRPr lang="zh-CN" altLang="en-US">
                  <a:solidFill>
                    <a:srgbClr val="595959"/>
                  </a:solidFill>
                  <a:latin typeface="汉仪旗黑-55简" pitchFamily="18" charset="-122"/>
                  <a:ea typeface="汉仪旗黑-55简" pitchFamily="18" charset="-122"/>
                  <a:cs typeface="+mn-ea"/>
                  <a:sym typeface="汉仪旗黑-55简" pitchFamily="18" charset="-122"/>
                </a:endParaRPr>
              </a:p>
            </p:txBody>
          </p:sp>
          <p:sp>
            <p:nvSpPr>
              <p:cNvPr id="145" name="Freeform 429">
                <a:extLst>
                  <a:ext uri="{FF2B5EF4-FFF2-40B4-BE49-F238E27FC236}">
                    <a16:creationId xmlns:a16="http://schemas.microsoft.com/office/drawing/2014/main" id="{B74DE378-5597-48C7-AF23-D717DA31A9C6}"/>
                  </a:ext>
                </a:extLst>
              </p:cNvPr>
              <p:cNvSpPr/>
              <p:nvPr/>
            </p:nvSpPr>
            <p:spPr bwMode="auto">
              <a:xfrm>
                <a:off x="5662966" y="3039428"/>
                <a:ext cx="1870075" cy="2262188"/>
              </a:xfrm>
              <a:custGeom>
                <a:avLst/>
                <a:gdLst>
                  <a:gd name="T0" fmla="*/ 0 w 339"/>
                  <a:gd name="T1" fmla="*/ 403 h 411"/>
                  <a:gd name="T2" fmla="*/ 63 w 339"/>
                  <a:gd name="T3" fmla="*/ 411 h 411"/>
                  <a:gd name="T4" fmla="*/ 339 w 339"/>
                  <a:gd name="T5" fmla="*/ 135 h 411"/>
                  <a:gd name="T6" fmla="*/ 210 w 339"/>
                  <a:gd name="T7" fmla="*/ 0 h 411"/>
                  <a:gd name="T8" fmla="*/ 69 w 339"/>
                  <a:gd name="T9" fmla="*/ 131 h 411"/>
                  <a:gd name="T10" fmla="*/ 133 w 339"/>
                  <a:gd name="T11" fmla="*/ 222 h 411"/>
                  <a:gd name="T12" fmla="*/ 117 w 339"/>
                  <a:gd name="T13" fmla="*/ 336 h 411"/>
                  <a:gd name="T14" fmla="*/ 64 w 339"/>
                  <a:gd name="T15" fmla="*/ 386 h 411"/>
                  <a:gd name="T16" fmla="*/ 0 w 339"/>
                  <a:gd name="T17" fmla="*/ 403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11">
                    <a:moveTo>
                      <a:pt x="0" y="403"/>
                    </a:moveTo>
                    <a:cubicBezTo>
                      <a:pt x="20" y="408"/>
                      <a:pt x="42" y="411"/>
                      <a:pt x="63" y="411"/>
                    </a:cubicBezTo>
                    <a:cubicBezTo>
                      <a:pt x="215" y="411"/>
                      <a:pt x="339" y="287"/>
                      <a:pt x="339" y="135"/>
                    </a:cubicBezTo>
                    <a:cubicBezTo>
                      <a:pt x="339" y="63"/>
                      <a:pt x="279" y="0"/>
                      <a:pt x="210" y="0"/>
                    </a:cubicBezTo>
                    <a:cubicBezTo>
                      <a:pt x="135" y="0"/>
                      <a:pt x="71" y="60"/>
                      <a:pt x="69" y="131"/>
                    </a:cubicBezTo>
                    <a:cubicBezTo>
                      <a:pt x="101" y="151"/>
                      <a:pt x="124" y="183"/>
                      <a:pt x="133" y="222"/>
                    </a:cubicBezTo>
                    <a:cubicBezTo>
                      <a:pt x="142" y="260"/>
                      <a:pt x="136" y="302"/>
                      <a:pt x="117" y="336"/>
                    </a:cubicBezTo>
                    <a:cubicBezTo>
                      <a:pt x="105" y="356"/>
                      <a:pt x="87" y="374"/>
                      <a:pt x="64" y="386"/>
                    </a:cubicBezTo>
                    <a:cubicBezTo>
                      <a:pt x="45" y="396"/>
                      <a:pt x="23" y="402"/>
                      <a:pt x="0" y="403"/>
                    </a:cubicBezTo>
                    <a:close/>
                  </a:path>
                </a:pathLst>
              </a:custGeom>
              <a:gradFill>
                <a:gsLst>
                  <a:gs pos="52200">
                    <a:srgbClr val="27467C"/>
                  </a:gs>
                  <a:gs pos="100000">
                    <a:schemeClr val="accent1">
                      <a:lumMod val="50000"/>
                    </a:schemeClr>
                  </a:gs>
                  <a:gs pos="0">
                    <a:schemeClr val="accent1">
                      <a:lumMod val="75000"/>
                    </a:schemeClr>
                  </a:gs>
                </a:gsLst>
                <a:lin ang="2700000" scaled="1"/>
              </a:gradFill>
              <a:ln>
                <a:noFill/>
              </a:ln>
            </p:spPr>
            <p:txBody>
              <a:bodyPr vert="horz" wrap="square" lIns="91440" tIns="45720" rIns="91440" bIns="45720" numCol="1" anchor="t" anchorCtr="0" compatLnSpc="1"/>
              <a:lstStyle/>
              <a:p>
                <a:pPr>
                  <a:defRPr/>
                </a:pPr>
                <a:endParaRPr lang="zh-CN" altLang="en-US">
                  <a:solidFill>
                    <a:srgbClr val="595959"/>
                  </a:solidFill>
                  <a:latin typeface="汉仪旗黑-55简" pitchFamily="18" charset="-122"/>
                  <a:ea typeface="汉仪旗黑-55简" pitchFamily="18" charset="-122"/>
                  <a:cs typeface="+mn-ea"/>
                  <a:sym typeface="汉仪旗黑-55简" pitchFamily="18" charset="-122"/>
                </a:endParaRPr>
              </a:p>
            </p:txBody>
          </p:sp>
          <p:sp>
            <p:nvSpPr>
              <p:cNvPr id="146" name="Freeform 430">
                <a:extLst>
                  <a:ext uri="{FF2B5EF4-FFF2-40B4-BE49-F238E27FC236}">
                    <a16:creationId xmlns:a16="http://schemas.microsoft.com/office/drawing/2014/main" id="{42B5213E-FEFB-4047-9E80-DFEFBCA66261}"/>
                  </a:ext>
                </a:extLst>
              </p:cNvPr>
              <p:cNvSpPr/>
              <p:nvPr/>
            </p:nvSpPr>
            <p:spPr bwMode="auto">
              <a:xfrm>
                <a:off x="4769204" y="2263140"/>
                <a:ext cx="2697163" cy="1579563"/>
              </a:xfrm>
              <a:custGeom>
                <a:avLst/>
                <a:gdLst>
                  <a:gd name="T0" fmla="*/ 225 w 489"/>
                  <a:gd name="T1" fmla="*/ 0 h 287"/>
                  <a:gd name="T2" fmla="*/ 90 w 489"/>
                  <a:gd name="T3" fmla="*/ 35 h 287"/>
                  <a:gd name="T4" fmla="*/ 87 w 489"/>
                  <a:gd name="T5" fmla="*/ 37 h 287"/>
                  <a:gd name="T6" fmla="*/ 34 w 489"/>
                  <a:gd name="T7" fmla="*/ 216 h 287"/>
                  <a:gd name="T8" fmla="*/ 158 w 489"/>
                  <a:gd name="T9" fmla="*/ 287 h 287"/>
                  <a:gd name="T10" fmla="*/ 219 w 489"/>
                  <a:gd name="T11" fmla="*/ 272 h 287"/>
                  <a:gd name="T12" fmla="*/ 372 w 489"/>
                  <a:gd name="T13" fmla="*/ 129 h 287"/>
                  <a:gd name="T14" fmla="*/ 470 w 489"/>
                  <a:gd name="T15" fmla="*/ 172 h 287"/>
                  <a:gd name="T16" fmla="*/ 489 w 489"/>
                  <a:gd name="T17" fmla="*/ 196 h 287"/>
                  <a:gd name="T18" fmla="*/ 225 w 489"/>
                  <a:gd name="T19"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287">
                    <a:moveTo>
                      <a:pt x="225" y="0"/>
                    </a:moveTo>
                    <a:cubicBezTo>
                      <a:pt x="177" y="0"/>
                      <a:pt x="131" y="12"/>
                      <a:pt x="90" y="35"/>
                    </a:cubicBezTo>
                    <a:cubicBezTo>
                      <a:pt x="89" y="36"/>
                      <a:pt x="88" y="36"/>
                      <a:pt x="87" y="37"/>
                    </a:cubicBezTo>
                    <a:cubicBezTo>
                      <a:pt x="25" y="73"/>
                      <a:pt x="0" y="156"/>
                      <a:pt x="34" y="216"/>
                    </a:cubicBezTo>
                    <a:cubicBezTo>
                      <a:pt x="60" y="259"/>
                      <a:pt x="108" y="287"/>
                      <a:pt x="158" y="287"/>
                    </a:cubicBezTo>
                    <a:cubicBezTo>
                      <a:pt x="180" y="287"/>
                      <a:pt x="201" y="282"/>
                      <a:pt x="219" y="272"/>
                    </a:cubicBezTo>
                    <a:cubicBezTo>
                      <a:pt x="221" y="194"/>
                      <a:pt x="290" y="129"/>
                      <a:pt x="372" y="129"/>
                    </a:cubicBezTo>
                    <a:cubicBezTo>
                      <a:pt x="408" y="129"/>
                      <a:pt x="443" y="144"/>
                      <a:pt x="470" y="172"/>
                    </a:cubicBezTo>
                    <a:cubicBezTo>
                      <a:pt x="477" y="179"/>
                      <a:pt x="484" y="187"/>
                      <a:pt x="489" y="196"/>
                    </a:cubicBezTo>
                    <a:cubicBezTo>
                      <a:pt x="455" y="82"/>
                      <a:pt x="349" y="0"/>
                      <a:pt x="225" y="0"/>
                    </a:cubicBezTo>
                    <a:close/>
                  </a:path>
                </a:pathLst>
              </a:custGeom>
              <a:gradFill>
                <a:gsLst>
                  <a:gs pos="52200">
                    <a:srgbClr val="27467C"/>
                  </a:gs>
                  <a:gs pos="100000">
                    <a:schemeClr val="accent1">
                      <a:lumMod val="50000"/>
                    </a:schemeClr>
                  </a:gs>
                  <a:gs pos="0">
                    <a:schemeClr val="accent1">
                      <a:lumMod val="75000"/>
                    </a:schemeClr>
                  </a:gs>
                </a:gsLst>
                <a:lin ang="2700000" scaled="1"/>
              </a:gradFill>
              <a:ln>
                <a:noFill/>
              </a:ln>
            </p:spPr>
            <p:txBody>
              <a:bodyPr vert="horz" wrap="square" lIns="91440" tIns="45720" rIns="91440" bIns="45720" numCol="1" anchor="t" anchorCtr="0" compatLnSpc="1"/>
              <a:lstStyle/>
              <a:p>
                <a:pPr>
                  <a:defRPr/>
                </a:pPr>
                <a:endParaRPr lang="zh-CN" altLang="en-US">
                  <a:solidFill>
                    <a:srgbClr val="595959"/>
                  </a:solidFill>
                  <a:latin typeface="汉仪旗黑-55简" pitchFamily="18" charset="-122"/>
                  <a:ea typeface="汉仪旗黑-55简" pitchFamily="18" charset="-122"/>
                  <a:cs typeface="+mn-ea"/>
                  <a:sym typeface="汉仪旗黑-55简" pitchFamily="18" charset="-122"/>
                </a:endParaRPr>
              </a:p>
            </p:txBody>
          </p:sp>
        </p:grpSp>
        <p:sp>
          <p:nvSpPr>
            <p:cNvPr id="138" name="文本框 137">
              <a:extLst>
                <a:ext uri="{FF2B5EF4-FFF2-40B4-BE49-F238E27FC236}">
                  <a16:creationId xmlns:a16="http://schemas.microsoft.com/office/drawing/2014/main" id="{64D0F6BC-E148-4945-AEA7-F9CE16799DE8}"/>
                </a:ext>
              </a:extLst>
            </p:cNvPr>
            <p:cNvSpPr txBox="1"/>
            <p:nvPr/>
          </p:nvSpPr>
          <p:spPr>
            <a:xfrm>
              <a:off x="4268964" y="2819811"/>
              <a:ext cx="2658431" cy="670267"/>
            </a:xfrm>
            <a:prstGeom prst="rect">
              <a:avLst/>
            </a:prstGeom>
            <a:noFill/>
          </p:spPr>
          <p:txBody>
            <a:bodyPr wrap="square">
              <a:spAutoFit/>
            </a:bodyPr>
            <a:lstStyle/>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开源计算</a:t>
              </a:r>
              <a:endParaRPr lang="en-US" altLang="zh-CN" sz="22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引擎</a:t>
              </a:r>
            </a:p>
          </p:txBody>
        </p:sp>
        <p:sp>
          <p:nvSpPr>
            <p:cNvPr id="139" name="文本框 138">
              <a:extLst>
                <a:ext uri="{FF2B5EF4-FFF2-40B4-BE49-F238E27FC236}">
                  <a16:creationId xmlns:a16="http://schemas.microsoft.com/office/drawing/2014/main" id="{95FD8C63-84C8-4555-98F6-DF6A9EE3DDBF}"/>
                </a:ext>
              </a:extLst>
            </p:cNvPr>
            <p:cNvSpPr txBox="1"/>
            <p:nvPr/>
          </p:nvSpPr>
          <p:spPr>
            <a:xfrm>
              <a:off x="5489509" y="3387794"/>
              <a:ext cx="2658431" cy="670267"/>
            </a:xfrm>
            <a:prstGeom prst="rect">
              <a:avLst/>
            </a:prstGeom>
            <a:noFill/>
          </p:spPr>
          <p:txBody>
            <a:bodyPr wrap="square">
              <a:spAutoFit/>
            </a:bodyPr>
            <a:lstStyle/>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开源生态</a:t>
              </a:r>
              <a:endParaRPr lang="en-US" altLang="zh-CN" sz="22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共建</a:t>
              </a:r>
            </a:p>
          </p:txBody>
        </p:sp>
        <p:sp>
          <p:nvSpPr>
            <p:cNvPr id="140" name="文本框 139">
              <a:extLst>
                <a:ext uri="{FF2B5EF4-FFF2-40B4-BE49-F238E27FC236}">
                  <a16:creationId xmlns:a16="http://schemas.microsoft.com/office/drawing/2014/main" id="{52398EDA-2625-4847-AD93-D960304FBFD3}"/>
                </a:ext>
              </a:extLst>
            </p:cNvPr>
            <p:cNvSpPr txBox="1"/>
            <p:nvPr/>
          </p:nvSpPr>
          <p:spPr>
            <a:xfrm>
              <a:off x="4268964" y="4164081"/>
              <a:ext cx="2658431" cy="670267"/>
            </a:xfrm>
            <a:prstGeom prst="rect">
              <a:avLst/>
            </a:prstGeom>
            <a:noFill/>
          </p:spPr>
          <p:txBody>
            <a:bodyPr wrap="square">
              <a:spAutoFit/>
            </a:bodyPr>
            <a:lstStyle/>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国产硬件全栈</a:t>
              </a:r>
              <a:endParaRPr lang="en-US" altLang="zh-CN" sz="22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2200" dirty="0">
                  <a:solidFill>
                    <a:schemeClr val="bg1"/>
                  </a:solidFill>
                  <a:latin typeface="汉仪旗黑-55简" pitchFamily="18" charset="-122"/>
                  <a:ea typeface="汉仪旗黑-55简" pitchFamily="18" charset="-122"/>
                  <a:cs typeface="+mn-ea"/>
                  <a:sym typeface="汉仪旗黑-55简" pitchFamily="18" charset="-122"/>
                </a:rPr>
                <a:t>深度适配</a:t>
              </a:r>
            </a:p>
          </p:txBody>
        </p:sp>
        <p:sp>
          <p:nvSpPr>
            <p:cNvPr id="141" name="文本框 140">
              <a:extLst>
                <a:ext uri="{FF2B5EF4-FFF2-40B4-BE49-F238E27FC236}">
                  <a16:creationId xmlns:a16="http://schemas.microsoft.com/office/drawing/2014/main" id="{72D4DA9E-82CA-4D73-85A6-856B19EA887C}"/>
                </a:ext>
              </a:extLst>
            </p:cNvPr>
            <p:cNvSpPr txBox="1"/>
            <p:nvPr/>
          </p:nvSpPr>
          <p:spPr>
            <a:xfrm>
              <a:off x="4404233" y="3458346"/>
              <a:ext cx="671358" cy="348539"/>
            </a:xfrm>
            <a:prstGeom prst="rect">
              <a:avLst/>
            </a:prstGeom>
            <a:noFill/>
          </p:spPr>
          <p:txBody>
            <a:bodyPr wrap="square">
              <a:spAutoFit/>
            </a:bodyPr>
            <a:lstStyle/>
            <a:p>
              <a:pPr algn="ctr"/>
              <a:r>
                <a:rPr lang="en-US" altLang="zh-CN" sz="2000" dirty="0">
                  <a:solidFill>
                    <a:schemeClr val="bg1"/>
                  </a:solidFill>
                  <a:latin typeface="汉仪旗黑-55简" pitchFamily="18" charset="-122"/>
                  <a:ea typeface="汉仪旗黑-55简" pitchFamily="18" charset="-122"/>
                  <a:cs typeface="+mn-ea"/>
                  <a:sym typeface="汉仪旗黑-55简" pitchFamily="18" charset="-122"/>
                </a:rPr>
                <a:t>01</a:t>
              </a:r>
              <a:endParaRPr lang="zh-CN" altLang="en-US" sz="2000" dirty="0">
                <a:solidFill>
                  <a:schemeClr val="bg1"/>
                </a:solidFill>
                <a:latin typeface="汉仪旗黑-55简" pitchFamily="18" charset="-122"/>
                <a:ea typeface="汉仪旗黑-55简" pitchFamily="18" charset="-122"/>
                <a:cs typeface="+mn-ea"/>
                <a:sym typeface="汉仪旗黑-55简" pitchFamily="18" charset="-122"/>
              </a:endParaRPr>
            </a:p>
          </p:txBody>
        </p:sp>
        <p:sp>
          <p:nvSpPr>
            <p:cNvPr id="142" name="文本框 141">
              <a:extLst>
                <a:ext uri="{FF2B5EF4-FFF2-40B4-BE49-F238E27FC236}">
                  <a16:creationId xmlns:a16="http://schemas.microsoft.com/office/drawing/2014/main" id="{313F29F0-9FBD-4647-B6AA-5CBA991FFC78}"/>
                </a:ext>
              </a:extLst>
            </p:cNvPr>
            <p:cNvSpPr txBox="1"/>
            <p:nvPr/>
          </p:nvSpPr>
          <p:spPr>
            <a:xfrm>
              <a:off x="6483046" y="2561038"/>
              <a:ext cx="671358" cy="348539"/>
            </a:xfrm>
            <a:prstGeom prst="rect">
              <a:avLst/>
            </a:prstGeom>
            <a:noFill/>
          </p:spPr>
          <p:txBody>
            <a:bodyPr wrap="square">
              <a:spAutoFit/>
            </a:bodyPr>
            <a:lstStyle/>
            <a:p>
              <a:pPr algn="ctr"/>
              <a:r>
                <a:rPr lang="en-US" altLang="zh-CN" sz="2000" dirty="0">
                  <a:solidFill>
                    <a:schemeClr val="bg1"/>
                  </a:solidFill>
                  <a:latin typeface="汉仪旗黑-55简" pitchFamily="18" charset="-122"/>
                  <a:ea typeface="汉仪旗黑-55简" pitchFamily="18" charset="-122"/>
                  <a:cs typeface="+mn-ea"/>
                  <a:sym typeface="汉仪旗黑-55简" pitchFamily="18" charset="-122"/>
                </a:rPr>
                <a:t>02</a:t>
              </a:r>
              <a:endParaRPr lang="zh-CN" altLang="en-US" sz="2000" dirty="0">
                <a:solidFill>
                  <a:schemeClr val="bg1"/>
                </a:solidFill>
                <a:latin typeface="汉仪旗黑-55简" pitchFamily="18" charset="-122"/>
                <a:ea typeface="汉仪旗黑-55简" pitchFamily="18" charset="-122"/>
                <a:cs typeface="+mn-ea"/>
                <a:sym typeface="汉仪旗黑-55简" pitchFamily="18" charset="-122"/>
              </a:endParaRPr>
            </a:p>
          </p:txBody>
        </p:sp>
        <p:sp>
          <p:nvSpPr>
            <p:cNvPr id="143" name="文本框 142">
              <a:extLst>
                <a:ext uri="{FF2B5EF4-FFF2-40B4-BE49-F238E27FC236}">
                  <a16:creationId xmlns:a16="http://schemas.microsoft.com/office/drawing/2014/main" id="{4A51F46E-0B48-4B96-84B8-37580687ABCD}"/>
                </a:ext>
              </a:extLst>
            </p:cNvPr>
            <p:cNvSpPr txBox="1"/>
            <p:nvPr/>
          </p:nvSpPr>
          <p:spPr>
            <a:xfrm>
              <a:off x="6332263" y="4580921"/>
              <a:ext cx="671358" cy="348539"/>
            </a:xfrm>
            <a:prstGeom prst="rect">
              <a:avLst/>
            </a:prstGeom>
            <a:noFill/>
          </p:spPr>
          <p:txBody>
            <a:bodyPr wrap="square">
              <a:spAutoFit/>
            </a:bodyPr>
            <a:lstStyle/>
            <a:p>
              <a:pPr algn="ctr"/>
              <a:r>
                <a:rPr lang="en-US" altLang="zh-CN" sz="2000" dirty="0">
                  <a:solidFill>
                    <a:schemeClr val="bg1"/>
                  </a:solidFill>
                  <a:latin typeface="汉仪旗黑-55简" pitchFamily="18" charset="-122"/>
                  <a:ea typeface="汉仪旗黑-55简" pitchFamily="18" charset="-122"/>
                  <a:cs typeface="+mn-ea"/>
                  <a:sym typeface="汉仪旗黑-55简" pitchFamily="18" charset="-122"/>
                </a:rPr>
                <a:t>03</a:t>
              </a:r>
              <a:endParaRPr lang="zh-CN" altLang="en-US" sz="2000" dirty="0">
                <a:solidFill>
                  <a:schemeClr val="bg1"/>
                </a:solidFill>
                <a:latin typeface="汉仪旗黑-55简" pitchFamily="18" charset="-122"/>
                <a:ea typeface="汉仪旗黑-55简" pitchFamily="18" charset="-122"/>
                <a:cs typeface="+mn-ea"/>
                <a:sym typeface="汉仪旗黑-55简" pitchFamily="18" charset="-122"/>
              </a:endParaRPr>
            </a:p>
          </p:txBody>
        </p:sp>
      </p:grpSp>
      <p:grpSp>
        <p:nvGrpSpPr>
          <p:cNvPr id="148" name="组合 147">
            <a:extLst>
              <a:ext uri="{FF2B5EF4-FFF2-40B4-BE49-F238E27FC236}">
                <a16:creationId xmlns:a16="http://schemas.microsoft.com/office/drawing/2014/main" id="{8237ECDC-9606-4333-A6B5-ED050566D8F9}"/>
              </a:ext>
            </a:extLst>
          </p:cNvPr>
          <p:cNvGrpSpPr/>
          <p:nvPr/>
        </p:nvGrpSpPr>
        <p:grpSpPr>
          <a:xfrm>
            <a:off x="4512838" y="5131484"/>
            <a:ext cx="443906" cy="551843"/>
            <a:chOff x="1062673" y="1069975"/>
            <a:chExt cx="463550" cy="576263"/>
          </a:xfrm>
        </p:grpSpPr>
        <p:sp>
          <p:nvSpPr>
            <p:cNvPr id="149" name="Freeform 79">
              <a:extLst>
                <a:ext uri="{FF2B5EF4-FFF2-40B4-BE49-F238E27FC236}">
                  <a16:creationId xmlns:a16="http://schemas.microsoft.com/office/drawing/2014/main" id="{85367643-4325-4E0F-BE8B-D5F57992918A}"/>
                </a:ext>
              </a:extLst>
            </p:cNvPr>
            <p:cNvSpPr/>
            <p:nvPr/>
          </p:nvSpPr>
          <p:spPr bwMode="auto">
            <a:xfrm>
              <a:off x="1378586" y="1155700"/>
              <a:ext cx="50800" cy="404813"/>
            </a:xfrm>
            <a:custGeom>
              <a:avLst/>
              <a:gdLst>
                <a:gd name="T0" fmla="*/ 32 w 32"/>
                <a:gd name="T1" fmla="*/ 0 h 255"/>
                <a:gd name="T2" fmla="*/ 0 w 32"/>
                <a:gd name="T3" fmla="*/ 0 h 255"/>
                <a:gd name="T4" fmla="*/ 0 w 32"/>
                <a:gd name="T5" fmla="*/ 255 h 255"/>
                <a:gd name="T6" fmla="*/ 32 w 32"/>
                <a:gd name="T7" fmla="*/ 255 h 255"/>
              </a:gdLst>
              <a:ahLst/>
              <a:cxnLst>
                <a:cxn ang="0">
                  <a:pos x="T0" y="T1"/>
                </a:cxn>
                <a:cxn ang="0">
                  <a:pos x="T2" y="T3"/>
                </a:cxn>
                <a:cxn ang="0">
                  <a:pos x="T4" y="T5"/>
                </a:cxn>
                <a:cxn ang="0">
                  <a:pos x="T6" y="T7"/>
                </a:cxn>
              </a:cxnLst>
              <a:rect l="0" t="0" r="r" b="b"/>
              <a:pathLst>
                <a:path w="32" h="255">
                  <a:moveTo>
                    <a:pt x="32" y="0"/>
                  </a:moveTo>
                  <a:lnTo>
                    <a:pt x="0" y="0"/>
                  </a:lnTo>
                  <a:lnTo>
                    <a:pt x="0" y="255"/>
                  </a:lnTo>
                  <a:lnTo>
                    <a:pt x="32" y="255"/>
                  </a:lnTo>
                </a:path>
              </a:pathLst>
            </a:custGeom>
            <a:noFill/>
            <a:ln w="22225"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0" name="任意多边形">
              <a:extLst>
                <a:ext uri="{FF2B5EF4-FFF2-40B4-BE49-F238E27FC236}">
                  <a16:creationId xmlns:a16="http://schemas.microsoft.com/office/drawing/2014/main" id="{249BEC9B-EE47-4F81-BD8D-7738EF436550}"/>
                </a:ext>
              </a:extLst>
            </p:cNvPr>
            <p:cNvSpPr>
              <a:spLocks noChangeShapeType="1"/>
            </p:cNvSpPr>
            <p:nvPr/>
          </p:nvSpPr>
          <p:spPr bwMode="auto">
            <a:xfrm>
              <a:off x="1332548" y="1358900"/>
              <a:ext cx="96838" cy="0"/>
            </a:xfrm>
            <a:prstGeom prst="line">
              <a:avLst/>
            </a:prstGeom>
            <a:noFill/>
            <a:ln w="22225"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1" name="任意多边形">
              <a:extLst>
                <a:ext uri="{FF2B5EF4-FFF2-40B4-BE49-F238E27FC236}">
                  <a16:creationId xmlns:a16="http://schemas.microsoft.com/office/drawing/2014/main" id="{2BF01D8F-3332-4508-9966-B81D300B5B15}"/>
                </a:ext>
              </a:extLst>
            </p:cNvPr>
            <p:cNvSpPr>
              <a:spLocks noChangeArrowheads="1"/>
            </p:cNvSpPr>
            <p:nvPr/>
          </p:nvSpPr>
          <p:spPr bwMode="auto">
            <a:xfrm>
              <a:off x="1500823" y="1141413"/>
              <a:ext cx="25400" cy="26988"/>
            </a:xfrm>
            <a:prstGeom prst="ellipse">
              <a:avLst/>
            </a:prstGeom>
            <a:solidFill>
              <a:srgbClr val="475257"/>
            </a:solidFill>
            <a:ln w="22225" cap="flat">
              <a:solidFill>
                <a:schemeClr val="bg1"/>
              </a:solidFill>
              <a:prstDash val="solid"/>
              <a:miter lim="800000"/>
            </a:ln>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2" name="任意多边形">
              <a:extLst>
                <a:ext uri="{FF2B5EF4-FFF2-40B4-BE49-F238E27FC236}">
                  <a16:creationId xmlns:a16="http://schemas.microsoft.com/office/drawing/2014/main" id="{30FE658F-42CA-4AF1-919D-915CB6198623}"/>
                </a:ext>
              </a:extLst>
            </p:cNvPr>
            <p:cNvSpPr>
              <a:spLocks noChangeArrowheads="1"/>
            </p:cNvSpPr>
            <p:nvPr/>
          </p:nvSpPr>
          <p:spPr bwMode="auto">
            <a:xfrm>
              <a:off x="1500823" y="1344613"/>
              <a:ext cx="25400" cy="26988"/>
            </a:xfrm>
            <a:prstGeom prst="ellipse">
              <a:avLst/>
            </a:prstGeom>
            <a:solidFill>
              <a:srgbClr val="475257"/>
            </a:solidFill>
            <a:ln w="22225" cap="flat">
              <a:solidFill>
                <a:schemeClr val="bg1"/>
              </a:solidFill>
              <a:prstDash val="solid"/>
              <a:miter lim="800000"/>
            </a:ln>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3" name="任意多边形">
              <a:extLst>
                <a:ext uri="{FF2B5EF4-FFF2-40B4-BE49-F238E27FC236}">
                  <a16:creationId xmlns:a16="http://schemas.microsoft.com/office/drawing/2014/main" id="{FB480196-F59A-40A7-B753-3A58AF5C4386}"/>
                </a:ext>
              </a:extLst>
            </p:cNvPr>
            <p:cNvSpPr>
              <a:spLocks noChangeArrowheads="1"/>
            </p:cNvSpPr>
            <p:nvPr/>
          </p:nvSpPr>
          <p:spPr bwMode="auto">
            <a:xfrm>
              <a:off x="1500823" y="1549400"/>
              <a:ext cx="25400" cy="25400"/>
            </a:xfrm>
            <a:prstGeom prst="ellipse">
              <a:avLst/>
            </a:prstGeom>
            <a:solidFill>
              <a:srgbClr val="475257"/>
            </a:solidFill>
            <a:ln w="22225" cap="flat">
              <a:solidFill>
                <a:schemeClr val="bg1"/>
              </a:solidFill>
              <a:prstDash val="solid"/>
              <a:miter lim="800000"/>
            </a:ln>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4" name="任意多边形">
              <a:extLst>
                <a:ext uri="{FF2B5EF4-FFF2-40B4-BE49-F238E27FC236}">
                  <a16:creationId xmlns:a16="http://schemas.microsoft.com/office/drawing/2014/main" id="{1946C9EC-1F09-4C15-B0D8-376C55E2E72A}"/>
                </a:ext>
              </a:extLst>
            </p:cNvPr>
            <p:cNvSpPr>
              <a:spLocks noChangeArrowheads="1"/>
            </p:cNvSpPr>
            <p:nvPr/>
          </p:nvSpPr>
          <p:spPr bwMode="auto">
            <a:xfrm>
              <a:off x="1113473" y="1069975"/>
              <a:ext cx="100013" cy="101600"/>
            </a:xfrm>
            <a:prstGeom prst="ellipse">
              <a:avLst/>
            </a:prstGeom>
            <a:noFill/>
            <a:ln w="22225"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5" name="Freeform 85">
              <a:extLst>
                <a:ext uri="{FF2B5EF4-FFF2-40B4-BE49-F238E27FC236}">
                  <a16:creationId xmlns:a16="http://schemas.microsoft.com/office/drawing/2014/main" id="{C6907CE3-381E-4BB7-BD6D-9FD1B89CEADC}"/>
                </a:ext>
              </a:extLst>
            </p:cNvPr>
            <p:cNvSpPr/>
            <p:nvPr/>
          </p:nvSpPr>
          <p:spPr bwMode="auto">
            <a:xfrm>
              <a:off x="1062673" y="1219200"/>
              <a:ext cx="201613" cy="427038"/>
            </a:xfrm>
            <a:custGeom>
              <a:avLst/>
              <a:gdLst>
                <a:gd name="T0" fmla="*/ 68 w 88"/>
                <a:gd name="T1" fmla="*/ 185 h 185"/>
                <a:gd name="T2" fmla="*/ 71 w 88"/>
                <a:gd name="T3" fmla="*/ 99 h 185"/>
                <a:gd name="T4" fmla="*/ 87 w 88"/>
                <a:gd name="T5" fmla="*/ 81 h 185"/>
                <a:gd name="T6" fmla="*/ 81 w 88"/>
                <a:gd name="T7" fmla="*/ 16 h 185"/>
                <a:gd name="T8" fmla="*/ 64 w 88"/>
                <a:gd name="T9" fmla="*/ 0 h 185"/>
                <a:gd name="T10" fmla="*/ 25 w 88"/>
                <a:gd name="T11" fmla="*/ 0 h 185"/>
                <a:gd name="T12" fmla="*/ 8 w 88"/>
                <a:gd name="T13" fmla="*/ 16 h 185"/>
                <a:gd name="T14" fmla="*/ 1 w 88"/>
                <a:gd name="T15" fmla="*/ 81 h 185"/>
                <a:gd name="T16" fmla="*/ 18 w 88"/>
                <a:gd name="T17" fmla="*/ 99 h 185"/>
                <a:gd name="T18" fmla="*/ 20 w 88"/>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185">
                  <a:moveTo>
                    <a:pt x="68" y="185"/>
                  </a:moveTo>
                  <a:cubicBezTo>
                    <a:pt x="71" y="99"/>
                    <a:pt x="71" y="99"/>
                    <a:pt x="71" y="99"/>
                  </a:cubicBezTo>
                  <a:cubicBezTo>
                    <a:pt x="79" y="96"/>
                    <a:pt x="88" y="90"/>
                    <a:pt x="87" y="81"/>
                  </a:cubicBezTo>
                  <a:cubicBezTo>
                    <a:pt x="81" y="16"/>
                    <a:pt x="81" y="16"/>
                    <a:pt x="81" y="16"/>
                  </a:cubicBezTo>
                  <a:cubicBezTo>
                    <a:pt x="80" y="7"/>
                    <a:pt x="72" y="0"/>
                    <a:pt x="64" y="0"/>
                  </a:cubicBezTo>
                  <a:cubicBezTo>
                    <a:pt x="25" y="0"/>
                    <a:pt x="25" y="0"/>
                    <a:pt x="25" y="0"/>
                  </a:cubicBezTo>
                  <a:cubicBezTo>
                    <a:pt x="16" y="0"/>
                    <a:pt x="9" y="7"/>
                    <a:pt x="8" y="16"/>
                  </a:cubicBezTo>
                  <a:cubicBezTo>
                    <a:pt x="1" y="81"/>
                    <a:pt x="1" y="81"/>
                    <a:pt x="1" y="81"/>
                  </a:cubicBezTo>
                  <a:cubicBezTo>
                    <a:pt x="0" y="90"/>
                    <a:pt x="10" y="96"/>
                    <a:pt x="18" y="99"/>
                  </a:cubicBezTo>
                  <a:cubicBezTo>
                    <a:pt x="20" y="185"/>
                    <a:pt x="20" y="185"/>
                    <a:pt x="20" y="185"/>
                  </a:cubicBezTo>
                </a:path>
              </a:pathLst>
            </a:custGeom>
            <a:noFill/>
            <a:ln w="22225"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grpSp>
      <p:grpSp>
        <p:nvGrpSpPr>
          <p:cNvPr id="156" name="组合 155">
            <a:extLst>
              <a:ext uri="{FF2B5EF4-FFF2-40B4-BE49-F238E27FC236}">
                <a16:creationId xmlns:a16="http://schemas.microsoft.com/office/drawing/2014/main" id="{A4996490-2B30-4CBF-809D-7FB6E0A886EC}"/>
              </a:ext>
            </a:extLst>
          </p:cNvPr>
          <p:cNvGrpSpPr/>
          <p:nvPr/>
        </p:nvGrpSpPr>
        <p:grpSpPr>
          <a:xfrm>
            <a:off x="4548252" y="3518607"/>
            <a:ext cx="384176" cy="671513"/>
            <a:chOff x="1103948" y="6162675"/>
            <a:chExt cx="384176" cy="671513"/>
          </a:xfrm>
        </p:grpSpPr>
        <p:sp>
          <p:nvSpPr>
            <p:cNvPr id="157" name="Freeform 460">
              <a:extLst>
                <a:ext uri="{FF2B5EF4-FFF2-40B4-BE49-F238E27FC236}">
                  <a16:creationId xmlns:a16="http://schemas.microsoft.com/office/drawing/2014/main" id="{BA103296-E148-43C1-9D51-E13FA3324E11}"/>
                </a:ext>
              </a:extLst>
            </p:cNvPr>
            <p:cNvSpPr/>
            <p:nvPr/>
          </p:nvSpPr>
          <p:spPr bwMode="auto">
            <a:xfrm>
              <a:off x="1205548" y="6453188"/>
              <a:ext cx="180975" cy="381000"/>
            </a:xfrm>
            <a:custGeom>
              <a:avLst/>
              <a:gdLst>
                <a:gd name="T0" fmla="*/ 61 w 79"/>
                <a:gd name="T1" fmla="*/ 165 h 165"/>
                <a:gd name="T2" fmla="*/ 63 w 79"/>
                <a:gd name="T3" fmla="*/ 88 h 165"/>
                <a:gd name="T4" fmla="*/ 78 w 79"/>
                <a:gd name="T5" fmla="*/ 72 h 165"/>
                <a:gd name="T6" fmla="*/ 72 w 79"/>
                <a:gd name="T7" fmla="*/ 14 h 165"/>
                <a:gd name="T8" fmla="*/ 57 w 79"/>
                <a:gd name="T9" fmla="*/ 0 h 165"/>
                <a:gd name="T10" fmla="*/ 22 w 79"/>
                <a:gd name="T11" fmla="*/ 0 h 165"/>
                <a:gd name="T12" fmla="*/ 7 w 79"/>
                <a:gd name="T13" fmla="*/ 14 h 165"/>
                <a:gd name="T14" fmla="*/ 1 w 79"/>
                <a:gd name="T15" fmla="*/ 72 h 165"/>
                <a:gd name="T16" fmla="*/ 16 w 79"/>
                <a:gd name="T17" fmla="*/ 88 h 165"/>
                <a:gd name="T18" fmla="*/ 18 w 79"/>
                <a:gd name="T19"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65">
                  <a:moveTo>
                    <a:pt x="61" y="165"/>
                  </a:moveTo>
                  <a:cubicBezTo>
                    <a:pt x="63" y="88"/>
                    <a:pt x="63" y="88"/>
                    <a:pt x="63" y="88"/>
                  </a:cubicBezTo>
                  <a:cubicBezTo>
                    <a:pt x="70" y="86"/>
                    <a:pt x="79" y="80"/>
                    <a:pt x="78" y="72"/>
                  </a:cubicBezTo>
                  <a:cubicBezTo>
                    <a:pt x="72" y="14"/>
                    <a:pt x="72" y="14"/>
                    <a:pt x="72" y="14"/>
                  </a:cubicBezTo>
                  <a:cubicBezTo>
                    <a:pt x="71" y="6"/>
                    <a:pt x="64" y="0"/>
                    <a:pt x="57" y="0"/>
                  </a:cubicBezTo>
                  <a:cubicBezTo>
                    <a:pt x="22" y="0"/>
                    <a:pt x="22" y="0"/>
                    <a:pt x="22" y="0"/>
                  </a:cubicBezTo>
                  <a:cubicBezTo>
                    <a:pt x="14" y="0"/>
                    <a:pt x="7" y="6"/>
                    <a:pt x="7" y="14"/>
                  </a:cubicBezTo>
                  <a:cubicBezTo>
                    <a:pt x="1" y="72"/>
                    <a:pt x="1" y="72"/>
                    <a:pt x="1" y="72"/>
                  </a:cubicBezTo>
                  <a:cubicBezTo>
                    <a:pt x="0" y="80"/>
                    <a:pt x="9" y="86"/>
                    <a:pt x="16" y="88"/>
                  </a:cubicBezTo>
                  <a:cubicBezTo>
                    <a:pt x="18" y="165"/>
                    <a:pt x="18" y="165"/>
                    <a:pt x="18" y="165"/>
                  </a:cubicBezTo>
                </a:path>
              </a:pathLst>
            </a:custGeom>
            <a:noFill/>
            <a:ln w="22225" cap="rnd">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8" name="任意多边形">
              <a:extLst>
                <a:ext uri="{FF2B5EF4-FFF2-40B4-BE49-F238E27FC236}">
                  <a16:creationId xmlns:a16="http://schemas.microsoft.com/office/drawing/2014/main" id="{F23BA17A-58F8-4238-AC3C-21DD1546673B}"/>
                </a:ext>
              </a:extLst>
            </p:cNvPr>
            <p:cNvSpPr>
              <a:spLocks noChangeArrowheads="1"/>
            </p:cNvSpPr>
            <p:nvPr/>
          </p:nvSpPr>
          <p:spPr bwMode="auto">
            <a:xfrm>
              <a:off x="1248411" y="6310313"/>
              <a:ext cx="95250" cy="92075"/>
            </a:xfrm>
            <a:prstGeom prst="ellipse">
              <a:avLst/>
            </a:prstGeom>
            <a:noFill/>
            <a:ln w="22225" cap="flat">
              <a:solidFill>
                <a:schemeClr val="bg1"/>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59" name="Line">
              <a:extLst>
                <a:ext uri="{FF2B5EF4-FFF2-40B4-BE49-F238E27FC236}">
                  <a16:creationId xmlns:a16="http://schemas.microsoft.com/office/drawing/2014/main" id="{38F18E37-0E80-4EDD-AA05-82A8BD318E02}"/>
                </a:ext>
              </a:extLst>
            </p:cNvPr>
            <p:cNvSpPr>
              <a:spLocks noChangeShapeType="1"/>
            </p:cNvSpPr>
            <p:nvPr/>
          </p:nvSpPr>
          <p:spPr bwMode="auto">
            <a:xfrm flipH="1">
              <a:off x="1394461" y="6356350"/>
              <a:ext cx="93663" cy="0"/>
            </a:xfrm>
            <a:prstGeom prst="line">
              <a:avLst/>
            </a:prstGeom>
            <a:noFill/>
            <a:ln w="22225"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0" name="Line">
              <a:extLst>
                <a:ext uri="{FF2B5EF4-FFF2-40B4-BE49-F238E27FC236}">
                  <a16:creationId xmlns:a16="http://schemas.microsoft.com/office/drawing/2014/main" id="{31D2341F-C80C-4B73-B071-432229DBB082}"/>
                </a:ext>
              </a:extLst>
            </p:cNvPr>
            <p:cNvSpPr>
              <a:spLocks noChangeShapeType="1"/>
            </p:cNvSpPr>
            <p:nvPr/>
          </p:nvSpPr>
          <p:spPr bwMode="auto">
            <a:xfrm flipH="1">
              <a:off x="1103948" y="6356350"/>
              <a:ext cx="92075" cy="0"/>
            </a:xfrm>
            <a:prstGeom prst="line">
              <a:avLst/>
            </a:prstGeom>
            <a:noFill/>
            <a:ln w="22225"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1" name="Freeform 464">
              <a:extLst>
                <a:ext uri="{FF2B5EF4-FFF2-40B4-BE49-F238E27FC236}">
                  <a16:creationId xmlns:a16="http://schemas.microsoft.com/office/drawing/2014/main" id="{746A8C69-6075-46CA-913A-6C5BA0F38855}"/>
                </a:ext>
              </a:extLst>
            </p:cNvPr>
            <p:cNvSpPr/>
            <p:nvPr/>
          </p:nvSpPr>
          <p:spPr bwMode="auto">
            <a:xfrm>
              <a:off x="1197611" y="6259513"/>
              <a:ext cx="196850" cy="165100"/>
            </a:xfrm>
            <a:custGeom>
              <a:avLst/>
              <a:gdLst>
                <a:gd name="T0" fmla="*/ 11 w 85"/>
                <a:gd name="T1" fmla="*/ 71 h 71"/>
                <a:gd name="T2" fmla="*/ 0 w 85"/>
                <a:gd name="T3" fmla="*/ 42 h 71"/>
                <a:gd name="T4" fmla="*/ 42 w 85"/>
                <a:gd name="T5" fmla="*/ 0 h 71"/>
                <a:gd name="T6" fmla="*/ 85 w 85"/>
                <a:gd name="T7" fmla="*/ 42 h 71"/>
                <a:gd name="T8" fmla="*/ 74 w 85"/>
                <a:gd name="T9" fmla="*/ 71 h 71"/>
              </a:gdLst>
              <a:ahLst/>
              <a:cxnLst>
                <a:cxn ang="0">
                  <a:pos x="T0" y="T1"/>
                </a:cxn>
                <a:cxn ang="0">
                  <a:pos x="T2" y="T3"/>
                </a:cxn>
                <a:cxn ang="0">
                  <a:pos x="T4" y="T5"/>
                </a:cxn>
                <a:cxn ang="0">
                  <a:pos x="T6" y="T7"/>
                </a:cxn>
                <a:cxn ang="0">
                  <a:pos x="T8" y="T9"/>
                </a:cxn>
              </a:cxnLst>
              <a:rect l="0" t="0" r="r" b="b"/>
              <a:pathLst>
                <a:path w="85" h="71">
                  <a:moveTo>
                    <a:pt x="11" y="71"/>
                  </a:moveTo>
                  <a:cubicBezTo>
                    <a:pt x="4" y="63"/>
                    <a:pt x="0" y="53"/>
                    <a:pt x="0" y="42"/>
                  </a:cubicBezTo>
                  <a:cubicBezTo>
                    <a:pt x="0" y="19"/>
                    <a:pt x="19" y="0"/>
                    <a:pt x="42" y="0"/>
                  </a:cubicBezTo>
                  <a:cubicBezTo>
                    <a:pt x="66" y="0"/>
                    <a:pt x="85" y="19"/>
                    <a:pt x="85" y="42"/>
                  </a:cubicBezTo>
                  <a:cubicBezTo>
                    <a:pt x="85" y="53"/>
                    <a:pt x="81" y="63"/>
                    <a:pt x="74" y="71"/>
                  </a:cubicBezTo>
                </a:path>
              </a:pathLst>
            </a:custGeom>
            <a:noFill/>
            <a:ln w="22225"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2" name="Freeform 465">
              <a:extLst>
                <a:ext uri="{FF2B5EF4-FFF2-40B4-BE49-F238E27FC236}">
                  <a16:creationId xmlns:a16="http://schemas.microsoft.com/office/drawing/2014/main" id="{3CCD1BD2-EDB0-4187-954C-B73A8068D2E7}"/>
                </a:ext>
              </a:extLst>
            </p:cNvPr>
            <p:cNvSpPr/>
            <p:nvPr/>
          </p:nvSpPr>
          <p:spPr bwMode="auto">
            <a:xfrm>
              <a:off x="1142048" y="6356350"/>
              <a:ext cx="42863" cy="106363"/>
            </a:xfrm>
            <a:custGeom>
              <a:avLst/>
              <a:gdLst>
                <a:gd name="T0" fmla="*/ 18 w 18"/>
                <a:gd name="T1" fmla="*/ 46 h 46"/>
                <a:gd name="T2" fmla="*/ 0 w 18"/>
                <a:gd name="T3" fmla="*/ 0 h 46"/>
              </a:gdLst>
              <a:ahLst/>
              <a:cxnLst>
                <a:cxn ang="0">
                  <a:pos x="T0" y="T1"/>
                </a:cxn>
                <a:cxn ang="0">
                  <a:pos x="T2" y="T3"/>
                </a:cxn>
              </a:cxnLst>
              <a:rect l="0" t="0" r="r" b="b"/>
              <a:pathLst>
                <a:path w="18" h="46">
                  <a:moveTo>
                    <a:pt x="18" y="46"/>
                  </a:moveTo>
                  <a:cubicBezTo>
                    <a:pt x="7" y="34"/>
                    <a:pt x="0" y="18"/>
                    <a:pt x="0" y="0"/>
                  </a:cubicBezTo>
                </a:path>
              </a:pathLst>
            </a:custGeom>
            <a:noFill/>
            <a:ln w="22225"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3" name="Freeform 466">
              <a:extLst>
                <a:ext uri="{FF2B5EF4-FFF2-40B4-BE49-F238E27FC236}">
                  <a16:creationId xmlns:a16="http://schemas.microsoft.com/office/drawing/2014/main" id="{FBD76BA1-3077-49DC-9FAD-C9690A24A7D5}"/>
                </a:ext>
              </a:extLst>
            </p:cNvPr>
            <p:cNvSpPr/>
            <p:nvPr/>
          </p:nvSpPr>
          <p:spPr bwMode="auto">
            <a:xfrm>
              <a:off x="1146811" y="6208713"/>
              <a:ext cx="109538" cy="111125"/>
            </a:xfrm>
            <a:custGeom>
              <a:avLst/>
              <a:gdLst>
                <a:gd name="T0" fmla="*/ 0 w 47"/>
                <a:gd name="T1" fmla="*/ 48 h 48"/>
                <a:gd name="T2" fmla="*/ 47 w 47"/>
                <a:gd name="T3" fmla="*/ 0 h 48"/>
              </a:gdLst>
              <a:ahLst/>
              <a:cxnLst>
                <a:cxn ang="0">
                  <a:pos x="T0" y="T1"/>
                </a:cxn>
                <a:cxn ang="0">
                  <a:pos x="T2" y="T3"/>
                </a:cxn>
              </a:cxnLst>
              <a:rect l="0" t="0" r="r" b="b"/>
              <a:pathLst>
                <a:path w="47" h="48">
                  <a:moveTo>
                    <a:pt x="0" y="48"/>
                  </a:moveTo>
                  <a:cubicBezTo>
                    <a:pt x="6" y="25"/>
                    <a:pt x="24" y="6"/>
                    <a:pt x="47" y="0"/>
                  </a:cubicBezTo>
                </a:path>
              </a:pathLst>
            </a:custGeom>
            <a:noFill/>
            <a:ln w="22225"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4" name="Freeform 467">
              <a:extLst>
                <a:ext uri="{FF2B5EF4-FFF2-40B4-BE49-F238E27FC236}">
                  <a16:creationId xmlns:a16="http://schemas.microsoft.com/office/drawing/2014/main" id="{44D0880F-90BC-4753-B80E-FC5E8BB66450}"/>
                </a:ext>
              </a:extLst>
            </p:cNvPr>
            <p:cNvSpPr/>
            <p:nvPr/>
          </p:nvSpPr>
          <p:spPr bwMode="auto">
            <a:xfrm>
              <a:off x="1405573" y="6356350"/>
              <a:ext cx="44450" cy="106363"/>
            </a:xfrm>
            <a:custGeom>
              <a:avLst/>
              <a:gdLst>
                <a:gd name="T0" fmla="*/ 19 w 19"/>
                <a:gd name="T1" fmla="*/ 0 h 46"/>
                <a:gd name="T2" fmla="*/ 0 w 19"/>
                <a:gd name="T3" fmla="*/ 46 h 46"/>
              </a:gdLst>
              <a:ahLst/>
              <a:cxnLst>
                <a:cxn ang="0">
                  <a:pos x="T0" y="T1"/>
                </a:cxn>
                <a:cxn ang="0">
                  <a:pos x="T2" y="T3"/>
                </a:cxn>
              </a:cxnLst>
              <a:rect l="0" t="0" r="r" b="b"/>
              <a:pathLst>
                <a:path w="19" h="46">
                  <a:moveTo>
                    <a:pt x="19" y="0"/>
                  </a:moveTo>
                  <a:cubicBezTo>
                    <a:pt x="19" y="18"/>
                    <a:pt x="12" y="34"/>
                    <a:pt x="0" y="46"/>
                  </a:cubicBezTo>
                </a:path>
              </a:pathLst>
            </a:custGeom>
            <a:noFill/>
            <a:ln w="22225"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5" name="Freeform 468">
              <a:extLst>
                <a:ext uri="{FF2B5EF4-FFF2-40B4-BE49-F238E27FC236}">
                  <a16:creationId xmlns:a16="http://schemas.microsoft.com/office/drawing/2014/main" id="{3243CCBF-3ADF-4D3B-AB1D-2170FEE0532A}"/>
                </a:ext>
              </a:extLst>
            </p:cNvPr>
            <p:cNvSpPr/>
            <p:nvPr/>
          </p:nvSpPr>
          <p:spPr bwMode="auto">
            <a:xfrm>
              <a:off x="1294448" y="6205538"/>
              <a:ext cx="150813" cy="114300"/>
            </a:xfrm>
            <a:custGeom>
              <a:avLst/>
              <a:gdLst>
                <a:gd name="T0" fmla="*/ 0 w 65"/>
                <a:gd name="T1" fmla="*/ 0 h 50"/>
                <a:gd name="T2" fmla="*/ 65 w 65"/>
                <a:gd name="T3" fmla="*/ 50 h 50"/>
              </a:gdLst>
              <a:ahLst/>
              <a:cxnLst>
                <a:cxn ang="0">
                  <a:pos x="T0" y="T1"/>
                </a:cxn>
                <a:cxn ang="0">
                  <a:pos x="T2" y="T3"/>
                </a:cxn>
              </a:cxnLst>
              <a:rect l="0" t="0" r="r" b="b"/>
              <a:pathLst>
                <a:path w="65" h="50">
                  <a:moveTo>
                    <a:pt x="0" y="0"/>
                  </a:moveTo>
                  <a:cubicBezTo>
                    <a:pt x="31" y="0"/>
                    <a:pt x="57" y="21"/>
                    <a:pt x="65" y="50"/>
                  </a:cubicBezTo>
                </a:path>
              </a:pathLst>
            </a:custGeom>
            <a:noFill/>
            <a:ln w="22225" cap="flat">
              <a:solidFill>
                <a:schemeClr val="bg1"/>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sp>
          <p:nvSpPr>
            <p:cNvPr id="166" name="Line 469">
              <a:extLst>
                <a:ext uri="{FF2B5EF4-FFF2-40B4-BE49-F238E27FC236}">
                  <a16:creationId xmlns:a16="http://schemas.microsoft.com/office/drawing/2014/main" id="{85F9E6B0-7848-400C-BACF-7FA0C289C04B}"/>
                </a:ext>
              </a:extLst>
            </p:cNvPr>
            <p:cNvSpPr>
              <a:spLocks noChangeShapeType="1"/>
            </p:cNvSpPr>
            <p:nvPr/>
          </p:nvSpPr>
          <p:spPr bwMode="auto">
            <a:xfrm flipV="1">
              <a:off x="1294448" y="6162675"/>
              <a:ext cx="0" cy="95250"/>
            </a:xfrm>
            <a:prstGeom prst="line">
              <a:avLst/>
            </a:prstGeom>
            <a:noFill/>
            <a:ln w="22225" cap="rnd">
              <a:solidFill>
                <a:schemeClr val="bg1"/>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latin typeface="汉仪旗黑-55简" pitchFamily="18" charset="-122"/>
                <a:ea typeface="汉仪旗黑-55简" pitchFamily="18" charset="-122"/>
                <a:cs typeface="+mn-ea"/>
                <a:sym typeface="汉仪旗黑-55简" pitchFamily="18" charset="-122"/>
              </a:endParaRPr>
            </a:p>
          </p:txBody>
        </p:sp>
      </p:grpSp>
      <p:pic>
        <p:nvPicPr>
          <p:cNvPr id="168" name="图形 167" descr="处理器">
            <a:extLst>
              <a:ext uri="{FF2B5EF4-FFF2-40B4-BE49-F238E27FC236}">
                <a16:creationId xmlns:a16="http://schemas.microsoft.com/office/drawing/2014/main" id="{500104AF-A5EB-42AE-9A72-A0CB535D8A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31656" y="2041490"/>
            <a:ext cx="614191" cy="614191"/>
          </a:xfrm>
          <a:prstGeom prst="rect">
            <a:avLst/>
          </a:prstGeom>
        </p:spPr>
      </p:pic>
    </p:spTree>
    <p:extLst>
      <p:ext uri="{BB962C8B-B14F-4D97-AF65-F5344CB8AC3E}">
        <p14:creationId xmlns:p14="http://schemas.microsoft.com/office/powerpoint/2010/main" val="706158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3602-E9AF-B045-84F5-42B3EDB0C940}"/>
              </a:ext>
            </a:extLst>
          </p:cNvPr>
          <p:cNvSpPr>
            <a:spLocks noGrp="1"/>
          </p:cNvSpPr>
          <p:nvPr>
            <p:ph type="title"/>
          </p:nvPr>
        </p:nvSpPr>
        <p:spPr/>
        <p:txBody>
          <a:bodyPr>
            <a:normAutofit/>
          </a:bodyPr>
          <a:lstStyle/>
          <a:p>
            <a:r>
              <a:rPr kumimoji="1" lang="zh-Hans" altLang="en-US" dirty="0"/>
              <a:t>研究</a:t>
            </a:r>
            <a:r>
              <a:rPr kumimoji="1" lang="zh-CN" altLang="en-US" dirty="0"/>
              <a:t>路线</a:t>
            </a:r>
            <a:r>
              <a:rPr kumimoji="1" lang="zh-Hans" altLang="en-US" dirty="0"/>
              <a:t> </a:t>
            </a:r>
            <a:r>
              <a:rPr kumimoji="1" lang="en-US" altLang="zh-Hans" dirty="0"/>
              <a:t>- </a:t>
            </a:r>
            <a:r>
              <a:rPr kumimoji="1" lang="zh-CN" altLang="zh-CN" dirty="0"/>
              <a:t>国产硬件全栈适配</a:t>
            </a:r>
            <a:endParaRPr kumimoji="1" lang="zh-CN" altLang="en-US" dirty="0"/>
          </a:p>
        </p:txBody>
      </p:sp>
      <p:sp>
        <p:nvSpPr>
          <p:cNvPr id="3" name="内容占位符 2">
            <a:extLst>
              <a:ext uri="{FF2B5EF4-FFF2-40B4-BE49-F238E27FC236}">
                <a16:creationId xmlns:a16="http://schemas.microsoft.com/office/drawing/2014/main" id="{C0739446-D6B9-8640-AD91-CD5A3A24DB67}"/>
              </a:ext>
            </a:extLst>
          </p:cNvPr>
          <p:cNvSpPr>
            <a:spLocks noGrp="1"/>
          </p:cNvSpPr>
          <p:nvPr>
            <p:ph idx="1"/>
          </p:nvPr>
        </p:nvSpPr>
        <p:spPr/>
        <p:txBody>
          <a:bodyPr>
            <a:normAutofit/>
          </a:bodyPr>
          <a:lstStyle/>
          <a:p>
            <a:pPr marL="0" indent="0">
              <a:buNone/>
            </a:pPr>
            <a:endParaRPr kumimoji="1" lang="en-US" altLang="zh-CN" b="1" dirty="0">
              <a:solidFill>
                <a:srgbClr val="000000"/>
              </a:solidFill>
              <a:ea typeface="宋体" panose="02010600030101010101" pitchFamily="2" charset="-122"/>
              <a:cs typeface="Times New Roman" panose="02020603050405020304" pitchFamily="18" charset="0"/>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9" name="文本框 8">
            <a:extLst>
              <a:ext uri="{FF2B5EF4-FFF2-40B4-BE49-F238E27FC236}">
                <a16:creationId xmlns:a16="http://schemas.microsoft.com/office/drawing/2014/main" id="{BD542A3E-1D6A-4CAD-A8F8-77DA86566668}"/>
              </a:ext>
            </a:extLst>
          </p:cNvPr>
          <p:cNvSpPr txBox="1"/>
          <p:nvPr/>
        </p:nvSpPr>
        <p:spPr>
          <a:xfrm>
            <a:off x="6948573" y="1175290"/>
            <a:ext cx="4320084" cy="1815882"/>
          </a:xfrm>
          <a:prstGeom prst="rect">
            <a:avLst/>
          </a:prstGeom>
          <a:noFill/>
        </p:spPr>
        <p:txBody>
          <a:bodyPr wrap="square">
            <a:spAutoFit/>
          </a:bodyPr>
          <a:lstStyle/>
          <a:p>
            <a:r>
              <a:rPr lang="zh-CN" altLang="en-US" sz="1600" b="1" dirty="0"/>
              <a:t>动态编译技术</a:t>
            </a:r>
            <a:r>
              <a:rPr lang="zh-CN" altLang="en-US" sz="1600" dirty="0"/>
              <a:t>：基于</a:t>
            </a:r>
            <a:r>
              <a:rPr lang="en-US" altLang="zh-CN" sz="1600" dirty="0"/>
              <a:t>MLIR</a:t>
            </a:r>
            <a:r>
              <a:rPr lang="zh-CN" altLang="en-US" sz="1600" dirty="0"/>
              <a:t>框架开发</a:t>
            </a:r>
            <a:r>
              <a:rPr lang="zh-CN" altLang="en-US" sz="1600" b="1" dirty="0"/>
              <a:t>芯片专用</a:t>
            </a:r>
            <a:r>
              <a:rPr lang="en-US" altLang="zh-CN" sz="1600" b="1" dirty="0"/>
              <a:t>IR</a:t>
            </a:r>
            <a:r>
              <a:rPr lang="zh-CN" altLang="en-US" sz="1600" dirty="0"/>
              <a:t>（中间表示），将高层计算图（如PyTorch模型）自动转换为国产GPU芯片原生指令集</a:t>
            </a:r>
          </a:p>
          <a:p>
            <a:r>
              <a:rPr lang="zh-CN" altLang="en-US" sz="1600" b="1" dirty="0"/>
              <a:t>关键算子优化</a:t>
            </a:r>
            <a:r>
              <a:rPr lang="zh-CN" altLang="en-US" sz="1600" dirty="0"/>
              <a:t>：</a:t>
            </a:r>
          </a:p>
          <a:p>
            <a:pPr marL="285750" indent="-285750">
              <a:buFont typeface="Arial" panose="020B0604020202020204" pitchFamily="34" charset="0"/>
              <a:buChar char="•"/>
            </a:pPr>
            <a:r>
              <a:rPr lang="zh-CN" altLang="en-US" sz="1600" dirty="0"/>
              <a:t>图采样算子：异步流水线预取策略升级；</a:t>
            </a:r>
          </a:p>
          <a:p>
            <a:pPr marL="285750" indent="-285750">
              <a:buFont typeface="Arial" panose="020B0604020202020204" pitchFamily="34" charset="0"/>
              <a:buChar char="•"/>
            </a:pPr>
            <a:r>
              <a:rPr lang="zh-CN" altLang="en-US" sz="1600" dirty="0"/>
              <a:t>向量检索算子：向量检索算子的国产GPU芯片适配优化</a:t>
            </a:r>
          </a:p>
        </p:txBody>
      </p:sp>
      <p:sp>
        <p:nvSpPr>
          <p:cNvPr id="11" name="文本框 10">
            <a:extLst>
              <a:ext uri="{FF2B5EF4-FFF2-40B4-BE49-F238E27FC236}">
                <a16:creationId xmlns:a16="http://schemas.microsoft.com/office/drawing/2014/main" id="{6B3FED42-D351-43F8-941C-1D510AC0FE65}"/>
              </a:ext>
            </a:extLst>
          </p:cNvPr>
          <p:cNvSpPr txBox="1"/>
          <p:nvPr/>
        </p:nvSpPr>
        <p:spPr>
          <a:xfrm>
            <a:off x="6998901" y="3065873"/>
            <a:ext cx="4320084" cy="1569660"/>
          </a:xfrm>
          <a:prstGeom prst="rect">
            <a:avLst/>
          </a:prstGeom>
          <a:noFill/>
        </p:spPr>
        <p:txBody>
          <a:bodyPr wrap="square">
            <a:spAutoFit/>
          </a:bodyPr>
          <a:lstStyle/>
          <a:p>
            <a:r>
              <a:rPr lang="zh-CN" altLang="en-US" sz="1600" b="1" dirty="0"/>
              <a:t>梯度稀疏化协议</a:t>
            </a:r>
            <a:r>
              <a:rPr lang="zh-CN" altLang="en-US" sz="1600" dirty="0"/>
              <a:t>：针对昇腾Link带宽限制（仅200GB/s），开发 TopK梯度压缩算法（压缩率80%），减少跨卡通信量；</a:t>
            </a:r>
          </a:p>
          <a:p>
            <a:r>
              <a:rPr lang="zh-CN" altLang="en-US" sz="1600" b="1" dirty="0"/>
              <a:t>拓扑感知集合通信</a:t>
            </a:r>
            <a:r>
              <a:rPr lang="zh-CN" altLang="en-US" sz="1600" dirty="0"/>
              <a:t>：在强化学习模块中，根据物理拓扑动态优化AllReduce路径，提升训练加速比。</a:t>
            </a:r>
          </a:p>
        </p:txBody>
      </p:sp>
      <p:sp>
        <p:nvSpPr>
          <p:cNvPr id="13" name="文本框 12">
            <a:extLst>
              <a:ext uri="{FF2B5EF4-FFF2-40B4-BE49-F238E27FC236}">
                <a16:creationId xmlns:a16="http://schemas.microsoft.com/office/drawing/2014/main" id="{00F300A2-132E-47A3-8AD2-53C77935D57C}"/>
              </a:ext>
            </a:extLst>
          </p:cNvPr>
          <p:cNvSpPr txBox="1"/>
          <p:nvPr/>
        </p:nvSpPr>
        <p:spPr>
          <a:xfrm>
            <a:off x="7002922" y="4710234"/>
            <a:ext cx="4320085" cy="830997"/>
          </a:xfrm>
          <a:prstGeom prst="rect">
            <a:avLst/>
          </a:prstGeom>
          <a:noFill/>
        </p:spPr>
        <p:txBody>
          <a:bodyPr wrap="square">
            <a:spAutoFit/>
          </a:bodyPr>
          <a:lstStyle/>
          <a:p>
            <a:r>
              <a:rPr lang="zh-CN" altLang="zh-CN" sz="1600" b="1"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混合精度训练</a:t>
            </a:r>
            <a:r>
              <a:rPr lang="en-US" altLang="zh-CN" sz="1200" b="1"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1600" b="1"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框架</a:t>
            </a:r>
            <a:r>
              <a:rPr lang="zh-CN" altLang="zh-CN" sz="1600" kern="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rPr>
              <a:t>：</a:t>
            </a:r>
            <a:r>
              <a:rPr lang="zh-CN" altLang="en-US" sz="1600" dirty="0"/>
              <a:t>引入自动精度切换机制，在国产芯片平台实现 Loss Scaling梯度补偿，避免低精度训练发散，提升模型收敛速度。</a:t>
            </a:r>
          </a:p>
        </p:txBody>
      </p:sp>
      <p:grpSp>
        <p:nvGrpSpPr>
          <p:cNvPr id="5" name="Group 4">
            <a:extLst>
              <a:ext uri="{FF2B5EF4-FFF2-40B4-BE49-F238E27FC236}">
                <a16:creationId xmlns:a16="http://schemas.microsoft.com/office/drawing/2014/main" id="{5FD1B910-C7CB-4743-848D-5B679237C762}"/>
              </a:ext>
            </a:extLst>
          </p:cNvPr>
          <p:cNvGrpSpPr>
            <a:grpSpLocks noChangeAspect="1"/>
          </p:cNvGrpSpPr>
          <p:nvPr/>
        </p:nvGrpSpPr>
        <p:grpSpPr bwMode="auto">
          <a:xfrm>
            <a:off x="187634" y="1424870"/>
            <a:ext cx="6710361" cy="4075113"/>
            <a:chOff x="127" y="1110"/>
            <a:chExt cx="4227" cy="2567"/>
          </a:xfrm>
        </p:grpSpPr>
        <p:sp>
          <p:nvSpPr>
            <p:cNvPr id="6" name="AutoShape 3">
              <a:extLst>
                <a:ext uri="{FF2B5EF4-FFF2-40B4-BE49-F238E27FC236}">
                  <a16:creationId xmlns:a16="http://schemas.microsoft.com/office/drawing/2014/main" id="{CB7B8E5F-1C79-4980-A979-33F132E298EE}"/>
                </a:ext>
              </a:extLst>
            </p:cNvPr>
            <p:cNvSpPr>
              <a:spLocks noChangeAspect="1" noChangeArrowheads="1" noTextEdit="1"/>
            </p:cNvSpPr>
            <p:nvPr/>
          </p:nvSpPr>
          <p:spPr bwMode="auto">
            <a:xfrm>
              <a:off x="127" y="1110"/>
              <a:ext cx="4227" cy="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Rectangle 5">
              <a:extLst>
                <a:ext uri="{FF2B5EF4-FFF2-40B4-BE49-F238E27FC236}">
                  <a16:creationId xmlns:a16="http://schemas.microsoft.com/office/drawing/2014/main" id="{0CE0E123-F17A-4A8A-9BED-EBCB88A11BB4}"/>
                </a:ext>
              </a:extLst>
            </p:cNvPr>
            <p:cNvSpPr>
              <a:spLocks noChangeArrowheads="1"/>
            </p:cNvSpPr>
            <p:nvPr/>
          </p:nvSpPr>
          <p:spPr bwMode="auto">
            <a:xfrm>
              <a:off x="1963" y="1133"/>
              <a:ext cx="1035" cy="3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6">
              <a:extLst>
                <a:ext uri="{FF2B5EF4-FFF2-40B4-BE49-F238E27FC236}">
                  <a16:creationId xmlns:a16="http://schemas.microsoft.com/office/drawing/2014/main" id="{35F435CA-D9ED-4514-8DAF-BDF7B85BEBB7}"/>
                </a:ext>
              </a:extLst>
            </p:cNvPr>
            <p:cNvSpPr>
              <a:spLocks noChangeArrowheads="1"/>
            </p:cNvSpPr>
            <p:nvPr/>
          </p:nvSpPr>
          <p:spPr bwMode="auto">
            <a:xfrm>
              <a:off x="1963" y="1133"/>
              <a:ext cx="1035" cy="354"/>
            </a:xfrm>
            <a:prstGeom prst="rect">
              <a:avLst/>
            </a:prstGeom>
            <a:solidFill>
              <a:srgbClr val="FFFFFF"/>
            </a:solidFill>
            <a:ln w="1588"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Rectangle 7">
              <a:extLst>
                <a:ext uri="{FF2B5EF4-FFF2-40B4-BE49-F238E27FC236}">
                  <a16:creationId xmlns:a16="http://schemas.microsoft.com/office/drawing/2014/main" id="{535671E8-F9AE-4E4B-A099-B13C8203D166}"/>
                </a:ext>
              </a:extLst>
            </p:cNvPr>
            <p:cNvSpPr>
              <a:spLocks noChangeArrowheads="1"/>
            </p:cNvSpPr>
            <p:nvPr/>
          </p:nvSpPr>
          <p:spPr bwMode="auto">
            <a:xfrm>
              <a:off x="2008" y="1153"/>
              <a:ext cx="52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国产硬件全栈适</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2" name="Rectangle 8">
              <a:extLst>
                <a:ext uri="{FF2B5EF4-FFF2-40B4-BE49-F238E27FC236}">
                  <a16:creationId xmlns:a16="http://schemas.microsoft.com/office/drawing/2014/main" id="{6BF09B94-29C9-429F-A34D-A772BC113E3D}"/>
                </a:ext>
              </a:extLst>
            </p:cNvPr>
            <p:cNvSpPr>
              <a:spLocks noChangeArrowheads="1"/>
            </p:cNvSpPr>
            <p:nvPr/>
          </p:nvSpPr>
          <p:spPr bwMode="auto">
            <a:xfrm>
              <a:off x="2144" y="1316"/>
              <a:ext cx="39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配技术路线</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5" name="Rectangle 9">
              <a:extLst>
                <a:ext uri="{FF2B5EF4-FFF2-40B4-BE49-F238E27FC236}">
                  <a16:creationId xmlns:a16="http://schemas.microsoft.com/office/drawing/2014/main" id="{B457B664-A218-4A23-BF7C-70AB0690F736}"/>
                </a:ext>
              </a:extLst>
            </p:cNvPr>
            <p:cNvSpPr>
              <a:spLocks noChangeArrowheads="1"/>
            </p:cNvSpPr>
            <p:nvPr/>
          </p:nvSpPr>
          <p:spPr bwMode="auto">
            <a:xfrm>
              <a:off x="752" y="1641"/>
              <a:ext cx="1035" cy="287"/>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10">
              <a:extLst>
                <a:ext uri="{FF2B5EF4-FFF2-40B4-BE49-F238E27FC236}">
                  <a16:creationId xmlns:a16="http://schemas.microsoft.com/office/drawing/2014/main" id="{54E8275F-92C0-41F7-A117-5E3A26C41AA3}"/>
                </a:ext>
              </a:extLst>
            </p:cNvPr>
            <p:cNvSpPr>
              <a:spLocks noChangeArrowheads="1"/>
            </p:cNvSpPr>
            <p:nvPr/>
          </p:nvSpPr>
          <p:spPr bwMode="auto">
            <a:xfrm>
              <a:off x="752" y="1641"/>
              <a:ext cx="1035" cy="28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11">
              <a:extLst>
                <a:ext uri="{FF2B5EF4-FFF2-40B4-BE49-F238E27FC236}">
                  <a16:creationId xmlns:a16="http://schemas.microsoft.com/office/drawing/2014/main" id="{08D7655F-6E06-4386-8617-F205CCAE1353}"/>
                </a:ext>
              </a:extLst>
            </p:cNvPr>
            <p:cNvSpPr>
              <a:spLocks noChangeArrowheads="1"/>
            </p:cNvSpPr>
            <p:nvPr/>
          </p:nvSpPr>
          <p:spPr bwMode="auto">
            <a:xfrm>
              <a:off x="865" y="1709"/>
              <a:ext cx="46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显存带宽不足</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18" name="Rectangle 12">
              <a:extLst>
                <a:ext uri="{FF2B5EF4-FFF2-40B4-BE49-F238E27FC236}">
                  <a16:creationId xmlns:a16="http://schemas.microsoft.com/office/drawing/2014/main" id="{384AE285-A8C6-4A96-BB2B-553C94412EBF}"/>
                </a:ext>
              </a:extLst>
            </p:cNvPr>
            <p:cNvSpPr>
              <a:spLocks noChangeArrowheads="1"/>
            </p:cNvSpPr>
            <p:nvPr/>
          </p:nvSpPr>
          <p:spPr bwMode="auto">
            <a:xfrm>
              <a:off x="3268" y="1647"/>
              <a:ext cx="1035" cy="2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13">
              <a:extLst>
                <a:ext uri="{FF2B5EF4-FFF2-40B4-BE49-F238E27FC236}">
                  <a16:creationId xmlns:a16="http://schemas.microsoft.com/office/drawing/2014/main" id="{1A860728-8D96-4666-8AEA-E83B48567500}"/>
                </a:ext>
              </a:extLst>
            </p:cNvPr>
            <p:cNvSpPr>
              <a:spLocks noChangeArrowheads="1"/>
            </p:cNvSpPr>
            <p:nvPr/>
          </p:nvSpPr>
          <p:spPr bwMode="auto">
            <a:xfrm>
              <a:off x="3179" y="1647"/>
              <a:ext cx="1138" cy="287"/>
            </a:xfrm>
            <a:prstGeom prst="rect">
              <a:avLst/>
            </a:prstGeom>
            <a:solidFill>
              <a:schemeClr val="accent5">
                <a:lumMod val="20000"/>
                <a:lumOff val="80000"/>
              </a:schemeClr>
            </a:solidFill>
            <a:ln w="1588"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Rectangle 14">
              <a:extLst>
                <a:ext uri="{FF2B5EF4-FFF2-40B4-BE49-F238E27FC236}">
                  <a16:creationId xmlns:a16="http://schemas.microsoft.com/office/drawing/2014/main" id="{80B56EDA-2FBD-4F63-B925-6030DEA3D31E}"/>
                </a:ext>
              </a:extLst>
            </p:cNvPr>
            <p:cNvSpPr>
              <a:spLocks noChangeArrowheads="1"/>
            </p:cNvSpPr>
            <p:nvPr/>
          </p:nvSpPr>
          <p:spPr bwMode="auto">
            <a:xfrm>
              <a:off x="3355" y="1717"/>
              <a:ext cx="397"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通信延迟高</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21" name="Rectangle 15">
              <a:extLst>
                <a:ext uri="{FF2B5EF4-FFF2-40B4-BE49-F238E27FC236}">
                  <a16:creationId xmlns:a16="http://schemas.microsoft.com/office/drawing/2014/main" id="{3E852A04-23D4-47C9-B437-C9CC18CC2C39}"/>
                </a:ext>
              </a:extLst>
            </p:cNvPr>
            <p:cNvSpPr>
              <a:spLocks noChangeArrowheads="1"/>
            </p:cNvSpPr>
            <p:nvPr/>
          </p:nvSpPr>
          <p:spPr bwMode="auto">
            <a:xfrm>
              <a:off x="1963" y="1647"/>
              <a:ext cx="1035" cy="287"/>
            </a:xfrm>
            <a:prstGeom prst="rect">
              <a:avLst/>
            </a:prstGeom>
            <a:solidFill>
              <a:schemeClr val="accent5">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Rectangle 16">
              <a:extLst>
                <a:ext uri="{FF2B5EF4-FFF2-40B4-BE49-F238E27FC236}">
                  <a16:creationId xmlns:a16="http://schemas.microsoft.com/office/drawing/2014/main" id="{E374834B-C36C-4453-97F7-B7EAB1BCBC3A}"/>
                </a:ext>
              </a:extLst>
            </p:cNvPr>
            <p:cNvSpPr>
              <a:spLocks noChangeArrowheads="1"/>
            </p:cNvSpPr>
            <p:nvPr/>
          </p:nvSpPr>
          <p:spPr bwMode="auto">
            <a:xfrm>
              <a:off x="1963" y="1647"/>
              <a:ext cx="1035" cy="28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7">
              <a:extLst>
                <a:ext uri="{FF2B5EF4-FFF2-40B4-BE49-F238E27FC236}">
                  <a16:creationId xmlns:a16="http://schemas.microsoft.com/office/drawing/2014/main" id="{2F2512C4-0885-4F5A-962B-033A4179EC57}"/>
                </a:ext>
              </a:extLst>
            </p:cNvPr>
            <p:cNvSpPr>
              <a:spLocks noChangeArrowheads="1"/>
            </p:cNvSpPr>
            <p:nvPr/>
          </p:nvSpPr>
          <p:spPr bwMode="auto">
            <a:xfrm>
              <a:off x="2076" y="1717"/>
              <a:ext cx="46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算子支持不全</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24" name="Rectangle 18">
              <a:extLst>
                <a:ext uri="{FF2B5EF4-FFF2-40B4-BE49-F238E27FC236}">
                  <a16:creationId xmlns:a16="http://schemas.microsoft.com/office/drawing/2014/main" id="{31AFAE5B-5E68-4554-B991-BA2E358A93E0}"/>
                </a:ext>
              </a:extLst>
            </p:cNvPr>
            <p:cNvSpPr>
              <a:spLocks noChangeArrowheads="1"/>
            </p:cNvSpPr>
            <p:nvPr/>
          </p:nvSpPr>
          <p:spPr bwMode="auto">
            <a:xfrm>
              <a:off x="191" y="1727"/>
              <a:ext cx="262"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1" i="0" u="none" strike="noStrike" cap="none" normalizeH="0" baseline="0">
                  <a:ln>
                    <a:noFill/>
                  </a:ln>
                  <a:solidFill>
                    <a:srgbClr val="000000"/>
                  </a:solidFill>
                  <a:effectLst/>
                  <a:latin typeface="宋体" panose="02010600030101010101" pitchFamily="2" charset="-122"/>
                  <a:ea typeface="宋体" panose="02010600030101010101" pitchFamily="2" charset="-122"/>
                </a:rPr>
                <a:t>核心问题</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25" name="Rectangle 19">
              <a:extLst>
                <a:ext uri="{FF2B5EF4-FFF2-40B4-BE49-F238E27FC236}">
                  <a16:creationId xmlns:a16="http://schemas.microsoft.com/office/drawing/2014/main" id="{A4704CF9-234D-4A08-8F5E-90EDCA6C943D}"/>
                </a:ext>
              </a:extLst>
            </p:cNvPr>
            <p:cNvSpPr>
              <a:spLocks noChangeArrowheads="1"/>
            </p:cNvSpPr>
            <p:nvPr/>
          </p:nvSpPr>
          <p:spPr bwMode="auto">
            <a:xfrm>
              <a:off x="776" y="2215"/>
              <a:ext cx="2235" cy="8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Rectangle 20">
              <a:extLst>
                <a:ext uri="{FF2B5EF4-FFF2-40B4-BE49-F238E27FC236}">
                  <a16:creationId xmlns:a16="http://schemas.microsoft.com/office/drawing/2014/main" id="{C7513FCB-5C16-481E-A0CD-0E90EEFF5F21}"/>
                </a:ext>
              </a:extLst>
            </p:cNvPr>
            <p:cNvSpPr>
              <a:spLocks noChangeArrowheads="1"/>
            </p:cNvSpPr>
            <p:nvPr/>
          </p:nvSpPr>
          <p:spPr bwMode="auto">
            <a:xfrm>
              <a:off x="776" y="2215"/>
              <a:ext cx="2235" cy="888"/>
            </a:xfrm>
            <a:prstGeom prst="rect">
              <a:avLst/>
            </a:prstGeom>
            <a:noFill/>
            <a:ln w="1588"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Rectangle 21">
              <a:extLst>
                <a:ext uri="{FF2B5EF4-FFF2-40B4-BE49-F238E27FC236}">
                  <a16:creationId xmlns:a16="http://schemas.microsoft.com/office/drawing/2014/main" id="{7B8294A5-689A-47EA-8617-BE92789227E0}"/>
                </a:ext>
              </a:extLst>
            </p:cNvPr>
            <p:cNvSpPr>
              <a:spLocks noChangeArrowheads="1"/>
            </p:cNvSpPr>
            <p:nvPr/>
          </p:nvSpPr>
          <p:spPr bwMode="auto">
            <a:xfrm>
              <a:off x="1354" y="2251"/>
              <a:ext cx="5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硬件感知算子重构</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28" name="Rectangle 22">
              <a:extLst>
                <a:ext uri="{FF2B5EF4-FFF2-40B4-BE49-F238E27FC236}">
                  <a16:creationId xmlns:a16="http://schemas.microsoft.com/office/drawing/2014/main" id="{F43AD043-F4B8-4D12-877A-1EF37261957B}"/>
                </a:ext>
              </a:extLst>
            </p:cNvPr>
            <p:cNvSpPr>
              <a:spLocks noChangeArrowheads="1"/>
            </p:cNvSpPr>
            <p:nvPr/>
          </p:nvSpPr>
          <p:spPr bwMode="auto">
            <a:xfrm>
              <a:off x="3035" y="2215"/>
              <a:ext cx="1312" cy="88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23">
              <a:extLst>
                <a:ext uri="{FF2B5EF4-FFF2-40B4-BE49-F238E27FC236}">
                  <a16:creationId xmlns:a16="http://schemas.microsoft.com/office/drawing/2014/main" id="{4DAA8DA1-7507-4EE1-999E-612F5983B337}"/>
                </a:ext>
              </a:extLst>
            </p:cNvPr>
            <p:cNvSpPr>
              <a:spLocks noChangeArrowheads="1"/>
            </p:cNvSpPr>
            <p:nvPr/>
          </p:nvSpPr>
          <p:spPr bwMode="auto">
            <a:xfrm>
              <a:off x="3035" y="2215"/>
              <a:ext cx="1312" cy="88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24">
              <a:extLst>
                <a:ext uri="{FF2B5EF4-FFF2-40B4-BE49-F238E27FC236}">
                  <a16:creationId xmlns:a16="http://schemas.microsoft.com/office/drawing/2014/main" id="{66897B9D-D756-4DA0-B1EA-2C6652B155A8}"/>
                </a:ext>
              </a:extLst>
            </p:cNvPr>
            <p:cNvSpPr>
              <a:spLocks noChangeArrowheads="1"/>
            </p:cNvSpPr>
            <p:nvPr/>
          </p:nvSpPr>
          <p:spPr bwMode="auto">
            <a:xfrm>
              <a:off x="3355" y="2251"/>
              <a:ext cx="397"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通信层加速</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31" name="Rectangle 25">
              <a:extLst>
                <a:ext uri="{FF2B5EF4-FFF2-40B4-BE49-F238E27FC236}">
                  <a16:creationId xmlns:a16="http://schemas.microsoft.com/office/drawing/2014/main" id="{6BA3B977-B80C-4EC0-9333-E7CD2D86AA04}"/>
                </a:ext>
              </a:extLst>
            </p:cNvPr>
            <p:cNvSpPr>
              <a:spLocks noChangeArrowheads="1"/>
            </p:cNvSpPr>
            <p:nvPr/>
          </p:nvSpPr>
          <p:spPr bwMode="auto">
            <a:xfrm>
              <a:off x="3099" y="2416"/>
              <a:ext cx="1200" cy="28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26">
              <a:extLst>
                <a:ext uri="{FF2B5EF4-FFF2-40B4-BE49-F238E27FC236}">
                  <a16:creationId xmlns:a16="http://schemas.microsoft.com/office/drawing/2014/main" id="{C87A58E5-E1D0-4BF3-84B9-69C8D1B14869}"/>
                </a:ext>
              </a:extLst>
            </p:cNvPr>
            <p:cNvSpPr>
              <a:spLocks noChangeArrowheads="1"/>
            </p:cNvSpPr>
            <p:nvPr/>
          </p:nvSpPr>
          <p:spPr bwMode="auto">
            <a:xfrm>
              <a:off x="3099" y="2416"/>
              <a:ext cx="1200" cy="28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27">
              <a:extLst>
                <a:ext uri="{FF2B5EF4-FFF2-40B4-BE49-F238E27FC236}">
                  <a16:creationId xmlns:a16="http://schemas.microsoft.com/office/drawing/2014/main" id="{FB10FBBE-5ECC-4F91-9930-E41CA21220DB}"/>
                </a:ext>
              </a:extLst>
            </p:cNvPr>
            <p:cNvSpPr>
              <a:spLocks noChangeArrowheads="1"/>
            </p:cNvSpPr>
            <p:nvPr/>
          </p:nvSpPr>
          <p:spPr bwMode="auto">
            <a:xfrm>
              <a:off x="3227" y="2486"/>
              <a:ext cx="528"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梯度稀疏化协议</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34" name="Rectangle 28">
              <a:extLst>
                <a:ext uri="{FF2B5EF4-FFF2-40B4-BE49-F238E27FC236}">
                  <a16:creationId xmlns:a16="http://schemas.microsoft.com/office/drawing/2014/main" id="{B4BD36A4-C7BA-40EB-8B76-2800DA102B32}"/>
                </a:ext>
              </a:extLst>
            </p:cNvPr>
            <p:cNvSpPr>
              <a:spLocks noChangeArrowheads="1"/>
            </p:cNvSpPr>
            <p:nvPr/>
          </p:nvSpPr>
          <p:spPr bwMode="auto">
            <a:xfrm>
              <a:off x="3099" y="2741"/>
              <a:ext cx="1200" cy="28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29">
              <a:extLst>
                <a:ext uri="{FF2B5EF4-FFF2-40B4-BE49-F238E27FC236}">
                  <a16:creationId xmlns:a16="http://schemas.microsoft.com/office/drawing/2014/main" id="{00C2EAC2-7388-4463-9CA3-0A0169A5BFD9}"/>
                </a:ext>
              </a:extLst>
            </p:cNvPr>
            <p:cNvSpPr>
              <a:spLocks noChangeArrowheads="1"/>
            </p:cNvSpPr>
            <p:nvPr/>
          </p:nvSpPr>
          <p:spPr bwMode="auto">
            <a:xfrm>
              <a:off x="3099" y="2741"/>
              <a:ext cx="1200" cy="28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Rectangle 30">
              <a:extLst>
                <a:ext uri="{FF2B5EF4-FFF2-40B4-BE49-F238E27FC236}">
                  <a16:creationId xmlns:a16="http://schemas.microsoft.com/office/drawing/2014/main" id="{1107054C-588B-43A3-8B53-CD8B9181E439}"/>
                </a:ext>
              </a:extLst>
            </p:cNvPr>
            <p:cNvSpPr>
              <a:spLocks noChangeArrowheads="1"/>
            </p:cNvSpPr>
            <p:nvPr/>
          </p:nvSpPr>
          <p:spPr bwMode="auto">
            <a:xfrm>
              <a:off x="3159" y="2811"/>
              <a:ext cx="592"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拓扑感知集合通信</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37" name="Rectangle 31">
              <a:extLst>
                <a:ext uri="{FF2B5EF4-FFF2-40B4-BE49-F238E27FC236}">
                  <a16:creationId xmlns:a16="http://schemas.microsoft.com/office/drawing/2014/main" id="{1A70549D-8E9C-4370-BF3B-214653CDDCCD}"/>
                </a:ext>
              </a:extLst>
            </p:cNvPr>
            <p:cNvSpPr>
              <a:spLocks noChangeArrowheads="1"/>
            </p:cNvSpPr>
            <p:nvPr/>
          </p:nvSpPr>
          <p:spPr bwMode="auto">
            <a:xfrm>
              <a:off x="1253" y="2426"/>
              <a:ext cx="1201" cy="28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32">
              <a:extLst>
                <a:ext uri="{FF2B5EF4-FFF2-40B4-BE49-F238E27FC236}">
                  <a16:creationId xmlns:a16="http://schemas.microsoft.com/office/drawing/2014/main" id="{77E1ADD8-C0BC-45D3-A1F7-B6C58C337CA7}"/>
                </a:ext>
              </a:extLst>
            </p:cNvPr>
            <p:cNvSpPr>
              <a:spLocks noChangeArrowheads="1"/>
            </p:cNvSpPr>
            <p:nvPr/>
          </p:nvSpPr>
          <p:spPr bwMode="auto">
            <a:xfrm>
              <a:off x="1253" y="2426"/>
              <a:ext cx="1201" cy="287"/>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Rectangle 33">
              <a:extLst>
                <a:ext uri="{FF2B5EF4-FFF2-40B4-BE49-F238E27FC236}">
                  <a16:creationId xmlns:a16="http://schemas.microsoft.com/office/drawing/2014/main" id="{F3A96E11-F1FF-4088-879D-C020C375D45A}"/>
                </a:ext>
              </a:extLst>
            </p:cNvPr>
            <p:cNvSpPr>
              <a:spLocks noChangeArrowheads="1"/>
            </p:cNvSpPr>
            <p:nvPr/>
          </p:nvSpPr>
          <p:spPr bwMode="auto">
            <a:xfrm>
              <a:off x="1449" y="2494"/>
              <a:ext cx="46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动态编译技术</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40" name="Rectangle 34">
              <a:extLst>
                <a:ext uri="{FF2B5EF4-FFF2-40B4-BE49-F238E27FC236}">
                  <a16:creationId xmlns:a16="http://schemas.microsoft.com/office/drawing/2014/main" id="{461ED813-A2E7-4D69-B639-5681D1093CA9}"/>
                </a:ext>
              </a:extLst>
            </p:cNvPr>
            <p:cNvSpPr>
              <a:spLocks noChangeArrowheads="1"/>
            </p:cNvSpPr>
            <p:nvPr/>
          </p:nvSpPr>
          <p:spPr bwMode="auto">
            <a:xfrm>
              <a:off x="1253" y="2741"/>
              <a:ext cx="1201" cy="288"/>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Rectangle 35">
              <a:extLst>
                <a:ext uri="{FF2B5EF4-FFF2-40B4-BE49-F238E27FC236}">
                  <a16:creationId xmlns:a16="http://schemas.microsoft.com/office/drawing/2014/main" id="{998D7D18-FA14-45AC-A404-5D0C0AC9BCCC}"/>
                </a:ext>
              </a:extLst>
            </p:cNvPr>
            <p:cNvSpPr>
              <a:spLocks noChangeArrowheads="1"/>
            </p:cNvSpPr>
            <p:nvPr/>
          </p:nvSpPr>
          <p:spPr bwMode="auto">
            <a:xfrm>
              <a:off x="1253" y="2741"/>
              <a:ext cx="1201" cy="288"/>
            </a:xfrm>
            <a:prstGeom prst="rect">
              <a:avLst/>
            </a:pr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Rectangle 36">
              <a:extLst>
                <a:ext uri="{FF2B5EF4-FFF2-40B4-BE49-F238E27FC236}">
                  <a16:creationId xmlns:a16="http://schemas.microsoft.com/office/drawing/2014/main" id="{CDD70BE2-7E6F-4D22-BEB5-78B2617213A0}"/>
                </a:ext>
              </a:extLst>
            </p:cNvPr>
            <p:cNvSpPr>
              <a:spLocks noChangeArrowheads="1"/>
            </p:cNvSpPr>
            <p:nvPr/>
          </p:nvSpPr>
          <p:spPr bwMode="auto">
            <a:xfrm>
              <a:off x="1449" y="2811"/>
              <a:ext cx="461" cy="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关键算子优化</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43" name="Freeform 37">
              <a:extLst>
                <a:ext uri="{FF2B5EF4-FFF2-40B4-BE49-F238E27FC236}">
                  <a16:creationId xmlns:a16="http://schemas.microsoft.com/office/drawing/2014/main" id="{AF442BD6-C8B1-48FB-A134-EFC903A73761}"/>
                </a:ext>
              </a:extLst>
            </p:cNvPr>
            <p:cNvSpPr>
              <a:spLocks/>
            </p:cNvSpPr>
            <p:nvPr/>
          </p:nvSpPr>
          <p:spPr bwMode="auto">
            <a:xfrm>
              <a:off x="1270" y="1487"/>
              <a:ext cx="1210" cy="154"/>
            </a:xfrm>
            <a:custGeom>
              <a:avLst/>
              <a:gdLst>
                <a:gd name="T0" fmla="*/ 1210 w 1210"/>
                <a:gd name="T1" fmla="*/ 0 h 154"/>
                <a:gd name="T2" fmla="*/ 1210 w 1210"/>
                <a:gd name="T3" fmla="*/ 80 h 154"/>
                <a:gd name="T4" fmla="*/ 0 w 1210"/>
                <a:gd name="T5" fmla="*/ 80 h 154"/>
                <a:gd name="T6" fmla="*/ 0 w 1210"/>
                <a:gd name="T7" fmla="*/ 154 h 154"/>
              </a:gdLst>
              <a:ahLst/>
              <a:cxnLst>
                <a:cxn ang="0">
                  <a:pos x="T0" y="T1"/>
                </a:cxn>
                <a:cxn ang="0">
                  <a:pos x="T2" y="T3"/>
                </a:cxn>
                <a:cxn ang="0">
                  <a:pos x="T4" y="T5"/>
                </a:cxn>
                <a:cxn ang="0">
                  <a:pos x="T6" y="T7"/>
                </a:cxn>
              </a:cxnLst>
              <a:rect l="0" t="0" r="r" b="b"/>
              <a:pathLst>
                <a:path w="1210" h="154">
                  <a:moveTo>
                    <a:pt x="1210" y="0"/>
                  </a:moveTo>
                  <a:lnTo>
                    <a:pt x="1210" y="80"/>
                  </a:lnTo>
                  <a:lnTo>
                    <a:pt x="0" y="80"/>
                  </a:lnTo>
                  <a:lnTo>
                    <a:pt x="0" y="154"/>
                  </a:ln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Line 38">
              <a:extLst>
                <a:ext uri="{FF2B5EF4-FFF2-40B4-BE49-F238E27FC236}">
                  <a16:creationId xmlns:a16="http://schemas.microsoft.com/office/drawing/2014/main" id="{A0B230B6-4E29-4E13-83F9-8CB4C8431E38}"/>
                </a:ext>
              </a:extLst>
            </p:cNvPr>
            <p:cNvSpPr>
              <a:spLocks noChangeShapeType="1"/>
            </p:cNvSpPr>
            <p:nvPr/>
          </p:nvSpPr>
          <p:spPr bwMode="auto">
            <a:xfrm>
              <a:off x="2480" y="1487"/>
              <a:ext cx="0" cy="160"/>
            </a:xfrm>
            <a:prstGeom prst="line">
              <a:avLst/>
            </a:prstGeom>
            <a:noFill/>
            <a:ln w="7938"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39">
              <a:extLst>
                <a:ext uri="{FF2B5EF4-FFF2-40B4-BE49-F238E27FC236}">
                  <a16:creationId xmlns:a16="http://schemas.microsoft.com/office/drawing/2014/main" id="{4C86AAB0-29F2-4443-9A81-D019C1A6E6DF}"/>
                </a:ext>
              </a:extLst>
            </p:cNvPr>
            <p:cNvSpPr>
              <a:spLocks/>
            </p:cNvSpPr>
            <p:nvPr/>
          </p:nvSpPr>
          <p:spPr bwMode="auto">
            <a:xfrm>
              <a:off x="2480" y="1487"/>
              <a:ext cx="1211" cy="160"/>
            </a:xfrm>
            <a:custGeom>
              <a:avLst/>
              <a:gdLst>
                <a:gd name="T0" fmla="*/ 0 w 1211"/>
                <a:gd name="T1" fmla="*/ 0 h 160"/>
                <a:gd name="T2" fmla="*/ 0 w 1211"/>
                <a:gd name="T3" fmla="*/ 80 h 160"/>
                <a:gd name="T4" fmla="*/ 1211 w 1211"/>
                <a:gd name="T5" fmla="*/ 80 h 160"/>
                <a:gd name="T6" fmla="*/ 1211 w 1211"/>
                <a:gd name="T7" fmla="*/ 160 h 160"/>
              </a:gdLst>
              <a:ahLst/>
              <a:cxnLst>
                <a:cxn ang="0">
                  <a:pos x="T0" y="T1"/>
                </a:cxn>
                <a:cxn ang="0">
                  <a:pos x="T2" y="T3"/>
                </a:cxn>
                <a:cxn ang="0">
                  <a:pos x="T4" y="T5"/>
                </a:cxn>
                <a:cxn ang="0">
                  <a:pos x="T6" y="T7"/>
                </a:cxn>
              </a:cxnLst>
              <a:rect l="0" t="0" r="r" b="b"/>
              <a:pathLst>
                <a:path w="1211" h="160">
                  <a:moveTo>
                    <a:pt x="0" y="0"/>
                  </a:moveTo>
                  <a:lnTo>
                    <a:pt x="0" y="80"/>
                  </a:lnTo>
                  <a:lnTo>
                    <a:pt x="1211" y="80"/>
                  </a:lnTo>
                  <a:lnTo>
                    <a:pt x="1211" y="160"/>
                  </a:lnTo>
                </a:path>
              </a:pathLst>
            </a:custGeom>
            <a:noFill/>
            <a:ln w="79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0">
              <a:extLst>
                <a:ext uri="{FF2B5EF4-FFF2-40B4-BE49-F238E27FC236}">
                  <a16:creationId xmlns:a16="http://schemas.microsoft.com/office/drawing/2014/main" id="{FF86A121-216F-4625-A71D-F7366C6BAD46}"/>
                </a:ext>
              </a:extLst>
            </p:cNvPr>
            <p:cNvSpPr>
              <a:spLocks/>
            </p:cNvSpPr>
            <p:nvPr/>
          </p:nvSpPr>
          <p:spPr bwMode="auto">
            <a:xfrm>
              <a:off x="1720" y="1994"/>
              <a:ext cx="320" cy="127"/>
            </a:xfrm>
            <a:custGeom>
              <a:avLst/>
              <a:gdLst>
                <a:gd name="T0" fmla="*/ 0 w 320"/>
                <a:gd name="T1" fmla="*/ 0 h 127"/>
                <a:gd name="T2" fmla="*/ 0 w 320"/>
                <a:gd name="T3" fmla="*/ 63 h 127"/>
                <a:gd name="T4" fmla="*/ 160 w 320"/>
                <a:gd name="T5" fmla="*/ 127 h 127"/>
                <a:gd name="T6" fmla="*/ 320 w 320"/>
                <a:gd name="T7" fmla="*/ 63 h 127"/>
                <a:gd name="T8" fmla="*/ 320 w 320"/>
                <a:gd name="T9" fmla="*/ 0 h 127"/>
                <a:gd name="T10" fmla="*/ 160 w 320"/>
                <a:gd name="T11" fmla="*/ 63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3"/>
                  </a:lnTo>
                  <a:lnTo>
                    <a:pt x="160" y="127"/>
                  </a:lnTo>
                  <a:lnTo>
                    <a:pt x="320" y="63"/>
                  </a:lnTo>
                  <a:lnTo>
                    <a:pt x="320" y="0"/>
                  </a:lnTo>
                  <a:lnTo>
                    <a:pt x="160" y="6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highlight>
                  <a:srgbClr val="FFFF00"/>
                </a:highlight>
              </a:endParaRPr>
            </a:p>
          </p:txBody>
        </p:sp>
        <p:sp>
          <p:nvSpPr>
            <p:cNvPr id="47" name="Freeform 41">
              <a:extLst>
                <a:ext uri="{FF2B5EF4-FFF2-40B4-BE49-F238E27FC236}">
                  <a16:creationId xmlns:a16="http://schemas.microsoft.com/office/drawing/2014/main" id="{39100E79-9168-419F-AAF4-2EA4D53A9E5D}"/>
                </a:ext>
              </a:extLst>
            </p:cNvPr>
            <p:cNvSpPr>
              <a:spLocks/>
            </p:cNvSpPr>
            <p:nvPr/>
          </p:nvSpPr>
          <p:spPr bwMode="auto">
            <a:xfrm>
              <a:off x="1720" y="1994"/>
              <a:ext cx="320" cy="127"/>
            </a:xfrm>
            <a:custGeom>
              <a:avLst/>
              <a:gdLst>
                <a:gd name="T0" fmla="*/ 0 w 320"/>
                <a:gd name="T1" fmla="*/ 0 h 127"/>
                <a:gd name="T2" fmla="*/ 0 w 320"/>
                <a:gd name="T3" fmla="*/ 63 h 127"/>
                <a:gd name="T4" fmla="*/ 160 w 320"/>
                <a:gd name="T5" fmla="*/ 127 h 127"/>
                <a:gd name="T6" fmla="*/ 320 w 320"/>
                <a:gd name="T7" fmla="*/ 63 h 127"/>
                <a:gd name="T8" fmla="*/ 320 w 320"/>
                <a:gd name="T9" fmla="*/ 0 h 127"/>
                <a:gd name="T10" fmla="*/ 160 w 320"/>
                <a:gd name="T11" fmla="*/ 63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3"/>
                  </a:lnTo>
                  <a:lnTo>
                    <a:pt x="160" y="127"/>
                  </a:lnTo>
                  <a:lnTo>
                    <a:pt x="320" y="63"/>
                  </a:lnTo>
                  <a:lnTo>
                    <a:pt x="320" y="0"/>
                  </a:lnTo>
                  <a:lnTo>
                    <a:pt x="160" y="63"/>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
              <a:extLst>
                <a:ext uri="{FF2B5EF4-FFF2-40B4-BE49-F238E27FC236}">
                  <a16:creationId xmlns:a16="http://schemas.microsoft.com/office/drawing/2014/main" id="{73FF91BB-ECE6-4FC2-AD50-70CC5E2634BD}"/>
                </a:ext>
              </a:extLst>
            </p:cNvPr>
            <p:cNvSpPr>
              <a:spLocks/>
            </p:cNvSpPr>
            <p:nvPr/>
          </p:nvSpPr>
          <p:spPr bwMode="auto">
            <a:xfrm>
              <a:off x="3531" y="2011"/>
              <a:ext cx="320" cy="127"/>
            </a:xfrm>
            <a:custGeom>
              <a:avLst/>
              <a:gdLst>
                <a:gd name="T0" fmla="*/ 0 w 320"/>
                <a:gd name="T1" fmla="*/ 0 h 127"/>
                <a:gd name="T2" fmla="*/ 0 w 320"/>
                <a:gd name="T3" fmla="*/ 64 h 127"/>
                <a:gd name="T4" fmla="*/ 160 w 320"/>
                <a:gd name="T5" fmla="*/ 127 h 127"/>
                <a:gd name="T6" fmla="*/ 320 w 320"/>
                <a:gd name="T7" fmla="*/ 64 h 127"/>
                <a:gd name="T8" fmla="*/ 320 w 320"/>
                <a:gd name="T9" fmla="*/ 0 h 127"/>
                <a:gd name="T10" fmla="*/ 160 w 320"/>
                <a:gd name="T11" fmla="*/ 64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4"/>
                  </a:lnTo>
                  <a:lnTo>
                    <a:pt x="160" y="127"/>
                  </a:lnTo>
                  <a:lnTo>
                    <a:pt x="320" y="64"/>
                  </a:lnTo>
                  <a:lnTo>
                    <a:pt x="320" y="0"/>
                  </a:lnTo>
                  <a:lnTo>
                    <a:pt x="160" y="64"/>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
              <a:extLst>
                <a:ext uri="{FF2B5EF4-FFF2-40B4-BE49-F238E27FC236}">
                  <a16:creationId xmlns:a16="http://schemas.microsoft.com/office/drawing/2014/main" id="{612DB5D7-2ACE-4B63-8FDA-19F6C1CDA196}"/>
                </a:ext>
              </a:extLst>
            </p:cNvPr>
            <p:cNvSpPr>
              <a:spLocks/>
            </p:cNvSpPr>
            <p:nvPr/>
          </p:nvSpPr>
          <p:spPr bwMode="auto">
            <a:xfrm>
              <a:off x="3531" y="2011"/>
              <a:ext cx="320" cy="127"/>
            </a:xfrm>
            <a:custGeom>
              <a:avLst/>
              <a:gdLst>
                <a:gd name="T0" fmla="*/ 0 w 320"/>
                <a:gd name="T1" fmla="*/ 0 h 127"/>
                <a:gd name="T2" fmla="*/ 0 w 320"/>
                <a:gd name="T3" fmla="*/ 64 h 127"/>
                <a:gd name="T4" fmla="*/ 160 w 320"/>
                <a:gd name="T5" fmla="*/ 127 h 127"/>
                <a:gd name="T6" fmla="*/ 320 w 320"/>
                <a:gd name="T7" fmla="*/ 64 h 127"/>
                <a:gd name="T8" fmla="*/ 320 w 320"/>
                <a:gd name="T9" fmla="*/ 0 h 127"/>
                <a:gd name="T10" fmla="*/ 160 w 320"/>
                <a:gd name="T11" fmla="*/ 64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4"/>
                  </a:lnTo>
                  <a:lnTo>
                    <a:pt x="160" y="127"/>
                  </a:lnTo>
                  <a:lnTo>
                    <a:pt x="320" y="64"/>
                  </a:lnTo>
                  <a:lnTo>
                    <a:pt x="320" y="0"/>
                  </a:lnTo>
                  <a:lnTo>
                    <a:pt x="160" y="64"/>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highlight>
                  <a:srgbClr val="FFFF00"/>
                </a:highlight>
              </a:endParaRPr>
            </a:p>
          </p:txBody>
        </p:sp>
        <p:sp>
          <p:nvSpPr>
            <p:cNvPr id="50" name="Rectangle 44">
              <a:extLst>
                <a:ext uri="{FF2B5EF4-FFF2-40B4-BE49-F238E27FC236}">
                  <a16:creationId xmlns:a16="http://schemas.microsoft.com/office/drawing/2014/main" id="{C46D8092-10C5-44D1-BF11-295B1B513320}"/>
                </a:ext>
              </a:extLst>
            </p:cNvPr>
            <p:cNvSpPr>
              <a:spLocks noChangeArrowheads="1"/>
            </p:cNvSpPr>
            <p:nvPr/>
          </p:nvSpPr>
          <p:spPr bwMode="auto">
            <a:xfrm>
              <a:off x="191" y="3004"/>
              <a:ext cx="420" cy="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300" b="1" i="0" u="none" strike="noStrike" cap="none" normalizeH="0" baseline="0" dirty="0">
                  <a:ln>
                    <a:noFill/>
                  </a:ln>
                  <a:solidFill>
                    <a:srgbClr val="000000"/>
                  </a:solidFill>
                  <a:effectLst/>
                  <a:latin typeface="宋体" panose="02010600030101010101" pitchFamily="2" charset="-122"/>
                  <a:ea typeface="宋体" panose="02010600030101010101" pitchFamily="2" charset="-122"/>
                </a:rPr>
                <a:t>技术</a:t>
              </a:r>
              <a:r>
                <a:rPr lang="zh-CN" altLang="en-US" sz="1300" b="1" dirty="0">
                  <a:solidFill>
                    <a:srgbClr val="000000"/>
                  </a:solidFill>
                  <a:latin typeface="宋体" panose="02010600030101010101" pitchFamily="2" charset="-122"/>
                  <a:ea typeface="宋体" panose="02010600030101010101" pitchFamily="2" charset="-122"/>
                </a:rPr>
                <a:t>路线</a:t>
              </a:r>
              <a:endParaRPr kumimoji="0" lang="zh-CN" altLang="zh-CN" sz="1800" b="0" i="0" u="none" strike="noStrike" cap="none" normalizeH="0" baseline="0" dirty="0">
                <a:ln>
                  <a:noFill/>
                </a:ln>
                <a:solidFill>
                  <a:schemeClr val="tx1"/>
                </a:solidFill>
                <a:effectLst/>
                <a:latin typeface="Arial" panose="020B0604020202020204" pitchFamily="34" charset="0"/>
              </a:endParaRPr>
            </a:p>
          </p:txBody>
        </p:sp>
        <p:sp>
          <p:nvSpPr>
            <p:cNvPr id="51" name="Rectangle 45">
              <a:extLst>
                <a:ext uri="{FF2B5EF4-FFF2-40B4-BE49-F238E27FC236}">
                  <a16:creationId xmlns:a16="http://schemas.microsoft.com/office/drawing/2014/main" id="{B6F7E228-41C7-47E9-8608-1D076B030C78}"/>
                </a:ext>
              </a:extLst>
            </p:cNvPr>
            <p:cNvSpPr>
              <a:spLocks noChangeArrowheads="1"/>
            </p:cNvSpPr>
            <p:nvPr/>
          </p:nvSpPr>
          <p:spPr bwMode="auto">
            <a:xfrm>
              <a:off x="776" y="3382"/>
              <a:ext cx="3571" cy="2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Rectangle 46">
              <a:extLst>
                <a:ext uri="{FF2B5EF4-FFF2-40B4-BE49-F238E27FC236}">
                  <a16:creationId xmlns:a16="http://schemas.microsoft.com/office/drawing/2014/main" id="{2536EB82-44D6-4608-A51B-960D2DC74E48}"/>
                </a:ext>
              </a:extLst>
            </p:cNvPr>
            <p:cNvSpPr>
              <a:spLocks noChangeArrowheads="1"/>
            </p:cNvSpPr>
            <p:nvPr/>
          </p:nvSpPr>
          <p:spPr bwMode="auto">
            <a:xfrm>
              <a:off x="776" y="3382"/>
              <a:ext cx="3571" cy="287"/>
            </a:xfrm>
            <a:prstGeom prst="rect">
              <a:avLst/>
            </a:prstGeom>
            <a:noFill/>
            <a:ln w="1588"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Rectangle 47">
              <a:extLst>
                <a:ext uri="{FF2B5EF4-FFF2-40B4-BE49-F238E27FC236}">
                  <a16:creationId xmlns:a16="http://schemas.microsoft.com/office/drawing/2014/main" id="{03778329-DC77-4F36-B2A4-3F4663B34C29}"/>
                </a:ext>
              </a:extLst>
            </p:cNvPr>
            <p:cNvSpPr>
              <a:spLocks noChangeArrowheads="1"/>
            </p:cNvSpPr>
            <p:nvPr/>
          </p:nvSpPr>
          <p:spPr bwMode="auto">
            <a:xfrm>
              <a:off x="2022" y="3418"/>
              <a:ext cx="591"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zh-CN" sz="1700" b="0" i="0" u="none" strike="noStrike" cap="none" normalizeH="0" baseline="0">
                  <a:ln>
                    <a:noFill/>
                  </a:ln>
                  <a:solidFill>
                    <a:srgbClr val="000000"/>
                  </a:solidFill>
                  <a:effectLst/>
                  <a:latin typeface="宋体" panose="02010600030101010101" pitchFamily="2" charset="-122"/>
                  <a:ea typeface="宋体" panose="02010600030101010101" pitchFamily="2" charset="-122"/>
                </a:rPr>
                <a:t>混合精度训练框架</a:t>
              </a:r>
              <a:endParaRPr kumimoji="0" lang="zh-CN" altLang="zh-CN" sz="1800" b="0" i="0" u="none" strike="noStrike" cap="none" normalizeH="0" baseline="0">
                <a:ln>
                  <a:noFill/>
                </a:ln>
                <a:solidFill>
                  <a:schemeClr val="tx1"/>
                </a:solidFill>
                <a:effectLst/>
                <a:latin typeface="Arial" panose="020B0604020202020204" pitchFamily="34" charset="0"/>
              </a:endParaRPr>
            </a:p>
          </p:txBody>
        </p:sp>
        <p:sp>
          <p:nvSpPr>
            <p:cNvPr id="54" name="Freeform 48">
              <a:extLst>
                <a:ext uri="{FF2B5EF4-FFF2-40B4-BE49-F238E27FC236}">
                  <a16:creationId xmlns:a16="http://schemas.microsoft.com/office/drawing/2014/main" id="{FF70BB80-DEF4-42E1-9DE2-077A97F4DDCB}"/>
                </a:ext>
              </a:extLst>
            </p:cNvPr>
            <p:cNvSpPr>
              <a:spLocks/>
            </p:cNvSpPr>
            <p:nvPr/>
          </p:nvSpPr>
          <p:spPr bwMode="auto">
            <a:xfrm>
              <a:off x="2402" y="3179"/>
              <a:ext cx="320" cy="127"/>
            </a:xfrm>
            <a:custGeom>
              <a:avLst/>
              <a:gdLst>
                <a:gd name="T0" fmla="*/ 0 w 320"/>
                <a:gd name="T1" fmla="*/ 0 h 127"/>
                <a:gd name="T2" fmla="*/ 0 w 320"/>
                <a:gd name="T3" fmla="*/ 63 h 127"/>
                <a:gd name="T4" fmla="*/ 160 w 320"/>
                <a:gd name="T5" fmla="*/ 127 h 127"/>
                <a:gd name="T6" fmla="*/ 320 w 320"/>
                <a:gd name="T7" fmla="*/ 63 h 127"/>
                <a:gd name="T8" fmla="*/ 320 w 320"/>
                <a:gd name="T9" fmla="*/ 0 h 127"/>
                <a:gd name="T10" fmla="*/ 160 w 320"/>
                <a:gd name="T11" fmla="*/ 63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3"/>
                  </a:lnTo>
                  <a:lnTo>
                    <a:pt x="160" y="127"/>
                  </a:lnTo>
                  <a:lnTo>
                    <a:pt x="320" y="63"/>
                  </a:lnTo>
                  <a:lnTo>
                    <a:pt x="320" y="0"/>
                  </a:lnTo>
                  <a:lnTo>
                    <a:pt x="160" y="6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9">
              <a:extLst>
                <a:ext uri="{FF2B5EF4-FFF2-40B4-BE49-F238E27FC236}">
                  <a16:creationId xmlns:a16="http://schemas.microsoft.com/office/drawing/2014/main" id="{8786593E-A0F9-4FB6-B16E-87B352FEA8E5}"/>
                </a:ext>
              </a:extLst>
            </p:cNvPr>
            <p:cNvSpPr>
              <a:spLocks/>
            </p:cNvSpPr>
            <p:nvPr/>
          </p:nvSpPr>
          <p:spPr bwMode="auto">
            <a:xfrm>
              <a:off x="2402" y="3179"/>
              <a:ext cx="320" cy="127"/>
            </a:xfrm>
            <a:custGeom>
              <a:avLst/>
              <a:gdLst>
                <a:gd name="T0" fmla="*/ 0 w 320"/>
                <a:gd name="T1" fmla="*/ 0 h 127"/>
                <a:gd name="T2" fmla="*/ 0 w 320"/>
                <a:gd name="T3" fmla="*/ 63 h 127"/>
                <a:gd name="T4" fmla="*/ 160 w 320"/>
                <a:gd name="T5" fmla="*/ 127 h 127"/>
                <a:gd name="T6" fmla="*/ 320 w 320"/>
                <a:gd name="T7" fmla="*/ 63 h 127"/>
                <a:gd name="T8" fmla="*/ 320 w 320"/>
                <a:gd name="T9" fmla="*/ 0 h 127"/>
                <a:gd name="T10" fmla="*/ 160 w 320"/>
                <a:gd name="T11" fmla="*/ 63 h 127"/>
                <a:gd name="T12" fmla="*/ 0 w 320"/>
                <a:gd name="T13" fmla="*/ 0 h 127"/>
              </a:gdLst>
              <a:ahLst/>
              <a:cxnLst>
                <a:cxn ang="0">
                  <a:pos x="T0" y="T1"/>
                </a:cxn>
                <a:cxn ang="0">
                  <a:pos x="T2" y="T3"/>
                </a:cxn>
                <a:cxn ang="0">
                  <a:pos x="T4" y="T5"/>
                </a:cxn>
                <a:cxn ang="0">
                  <a:pos x="T6" y="T7"/>
                </a:cxn>
                <a:cxn ang="0">
                  <a:pos x="T8" y="T9"/>
                </a:cxn>
                <a:cxn ang="0">
                  <a:pos x="T10" y="T11"/>
                </a:cxn>
                <a:cxn ang="0">
                  <a:pos x="T12" y="T13"/>
                </a:cxn>
              </a:cxnLst>
              <a:rect l="0" t="0" r="r" b="b"/>
              <a:pathLst>
                <a:path w="320" h="127">
                  <a:moveTo>
                    <a:pt x="0" y="0"/>
                  </a:moveTo>
                  <a:lnTo>
                    <a:pt x="0" y="63"/>
                  </a:lnTo>
                  <a:lnTo>
                    <a:pt x="160" y="127"/>
                  </a:lnTo>
                  <a:lnTo>
                    <a:pt x="320" y="63"/>
                  </a:lnTo>
                  <a:lnTo>
                    <a:pt x="320" y="0"/>
                  </a:lnTo>
                  <a:lnTo>
                    <a:pt x="160" y="63"/>
                  </a:lnTo>
                  <a:lnTo>
                    <a:pt x="0" y="0"/>
                  </a:lnTo>
                  <a:close/>
                </a:path>
              </a:pathLst>
            </a:custGeom>
            <a:noFill/>
            <a:ln w="15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941592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3602-E9AF-B045-84F5-42B3EDB0C940}"/>
              </a:ext>
            </a:extLst>
          </p:cNvPr>
          <p:cNvSpPr>
            <a:spLocks noGrp="1"/>
          </p:cNvSpPr>
          <p:nvPr>
            <p:ph type="title"/>
          </p:nvPr>
        </p:nvSpPr>
        <p:spPr/>
        <p:txBody>
          <a:bodyPr>
            <a:normAutofit/>
          </a:bodyPr>
          <a:lstStyle/>
          <a:p>
            <a:r>
              <a:rPr kumimoji="1" lang="zh-Hans" altLang="en-US" dirty="0"/>
              <a:t>研究</a:t>
            </a:r>
            <a:r>
              <a:rPr kumimoji="1" lang="zh-CN" altLang="en-US" dirty="0"/>
              <a:t>路线</a:t>
            </a:r>
            <a:r>
              <a:rPr kumimoji="1" lang="zh-Hans" altLang="en-US" dirty="0"/>
              <a:t> </a:t>
            </a:r>
            <a:r>
              <a:rPr kumimoji="1" lang="en-US" altLang="zh-Hans" dirty="0"/>
              <a:t>-</a:t>
            </a:r>
            <a:r>
              <a:rPr kumimoji="1" lang="zh-CN" altLang="en-US" dirty="0"/>
              <a:t>开源计算引擎</a:t>
            </a:r>
          </a:p>
        </p:txBody>
      </p:sp>
      <p:sp>
        <p:nvSpPr>
          <p:cNvPr id="3" name="内容占位符 2">
            <a:extLst>
              <a:ext uri="{FF2B5EF4-FFF2-40B4-BE49-F238E27FC236}">
                <a16:creationId xmlns:a16="http://schemas.microsoft.com/office/drawing/2014/main" id="{C0739446-D6B9-8640-AD91-CD5A3A24DB67}"/>
              </a:ext>
            </a:extLst>
          </p:cNvPr>
          <p:cNvSpPr>
            <a:spLocks noGrp="1"/>
          </p:cNvSpPr>
          <p:nvPr>
            <p:ph idx="1"/>
          </p:nvPr>
        </p:nvSpPr>
        <p:spPr/>
        <p:txBody>
          <a:bodyPr>
            <a:normAutofit/>
          </a:bodyPr>
          <a:lstStyle/>
          <a:p>
            <a:r>
              <a:rPr kumimoji="1" lang="zh-CN" altLang="en-US" b="1" dirty="0">
                <a:solidFill>
                  <a:srgbClr val="000000"/>
                </a:solidFill>
                <a:ea typeface="宋体" panose="02010600030101010101" pitchFamily="2" charset="-122"/>
                <a:cs typeface="Times New Roman" panose="02020603050405020304" pitchFamily="18" charset="0"/>
              </a:rPr>
              <a:t>核心问题：</a:t>
            </a:r>
            <a:r>
              <a:rPr lang="zh-CN" altLang="zh-CN" dirty="0">
                <a:solidFill>
                  <a:srgbClr val="000000"/>
                </a:solidFill>
                <a:ea typeface="宋体" panose="02010600030101010101" pitchFamily="2" charset="-122"/>
                <a:cs typeface="Times New Roman" panose="02020603050405020304" pitchFamily="18" charset="0"/>
              </a:rPr>
              <a:t>传统知识图谱更新慢，延迟大，无法满足</a:t>
            </a:r>
            <a:r>
              <a:rPr lang="zh-CN" altLang="zh-CN" b="1" dirty="0">
                <a:solidFill>
                  <a:srgbClr val="000000"/>
                </a:solidFill>
                <a:ea typeface="宋体" panose="02010600030101010101" pitchFamily="2" charset="-122"/>
                <a:cs typeface="Times New Roman" panose="02020603050405020304" pitchFamily="18" charset="0"/>
              </a:rPr>
              <a:t>智能体实时决策</a:t>
            </a:r>
            <a:r>
              <a:rPr lang="zh-CN" altLang="zh-CN" dirty="0">
                <a:solidFill>
                  <a:srgbClr val="000000"/>
                </a:solidFill>
                <a:ea typeface="宋体" panose="02010600030101010101" pitchFamily="2" charset="-122"/>
                <a:cs typeface="Times New Roman" panose="02020603050405020304" pitchFamily="18" charset="0"/>
              </a:rPr>
              <a:t>需求</a:t>
            </a:r>
            <a:endParaRPr kumimoji="1" lang="en-US" altLang="zh-CN" b="1" dirty="0">
              <a:solidFill>
                <a:srgbClr val="000000"/>
              </a:solidFill>
              <a:ea typeface="宋体" panose="02010600030101010101" pitchFamily="2" charset="-122"/>
              <a:cs typeface="Times New Roman" panose="02020603050405020304" pitchFamily="18" charset="0"/>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aphicFrame>
        <p:nvGraphicFramePr>
          <p:cNvPr id="5" name="图示 4">
            <a:extLst>
              <a:ext uri="{FF2B5EF4-FFF2-40B4-BE49-F238E27FC236}">
                <a16:creationId xmlns:a16="http://schemas.microsoft.com/office/drawing/2014/main" id="{08B95EE2-0F74-46E8-B94A-464B63187124}"/>
              </a:ext>
            </a:extLst>
          </p:cNvPr>
          <p:cNvGraphicFramePr/>
          <p:nvPr>
            <p:extLst>
              <p:ext uri="{D42A27DB-BD31-4B8C-83A1-F6EECF244321}">
                <p14:modId xmlns:p14="http://schemas.microsoft.com/office/powerpoint/2010/main" val="3621925401"/>
              </p:ext>
            </p:extLst>
          </p:nvPr>
        </p:nvGraphicFramePr>
        <p:xfrm>
          <a:off x="1992088" y="1852596"/>
          <a:ext cx="7680325" cy="40002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9623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3602-E9AF-B045-84F5-42B3EDB0C940}"/>
              </a:ext>
            </a:extLst>
          </p:cNvPr>
          <p:cNvSpPr>
            <a:spLocks noGrp="1"/>
          </p:cNvSpPr>
          <p:nvPr>
            <p:ph type="title"/>
          </p:nvPr>
        </p:nvSpPr>
        <p:spPr/>
        <p:txBody>
          <a:bodyPr>
            <a:normAutofit/>
          </a:bodyPr>
          <a:lstStyle/>
          <a:p>
            <a:r>
              <a:rPr kumimoji="1" lang="zh-Hans" altLang="en-US" dirty="0"/>
              <a:t>研究</a:t>
            </a:r>
            <a:r>
              <a:rPr kumimoji="1" lang="zh-CN" altLang="en-US" dirty="0"/>
              <a:t>路线</a:t>
            </a:r>
            <a:r>
              <a:rPr kumimoji="1" lang="zh-Hans" altLang="en-US" dirty="0"/>
              <a:t> </a:t>
            </a:r>
            <a:r>
              <a:rPr kumimoji="1" lang="en-US" altLang="zh-Hans" dirty="0"/>
              <a:t>- </a:t>
            </a:r>
            <a:r>
              <a:rPr kumimoji="1" lang="zh-CN" altLang="en-US" dirty="0"/>
              <a:t>开源生态共建</a:t>
            </a:r>
          </a:p>
        </p:txBody>
      </p:sp>
      <p:sp>
        <p:nvSpPr>
          <p:cNvPr id="3" name="内容占位符 2">
            <a:extLst>
              <a:ext uri="{FF2B5EF4-FFF2-40B4-BE49-F238E27FC236}">
                <a16:creationId xmlns:a16="http://schemas.microsoft.com/office/drawing/2014/main" id="{C0739446-D6B9-8640-AD91-CD5A3A24DB67}"/>
              </a:ext>
            </a:extLst>
          </p:cNvPr>
          <p:cNvSpPr>
            <a:spLocks noGrp="1"/>
          </p:cNvSpPr>
          <p:nvPr>
            <p:ph idx="1"/>
          </p:nvPr>
        </p:nvSpPr>
        <p:spPr/>
        <p:txBody>
          <a:bodyPr>
            <a:normAutofit/>
          </a:bodyPr>
          <a:lstStyle/>
          <a:p>
            <a:r>
              <a:rPr kumimoji="1" lang="zh-CN" altLang="en-US" b="1" dirty="0">
                <a:solidFill>
                  <a:srgbClr val="000000"/>
                </a:solidFill>
                <a:ea typeface="宋体" panose="02010600030101010101" pitchFamily="2" charset="-122"/>
                <a:cs typeface="Times New Roman" panose="02020603050405020304" pitchFamily="18" charset="0"/>
              </a:rPr>
              <a:t>核心问题：系统的使用、部署等比较复杂门槛较高，制约生态的快速发展，需联合学术力量推动技术开放教育，与社区共建</a:t>
            </a:r>
            <a:endParaRPr kumimoji="1" lang="en-US" altLang="zh-CN" b="1" dirty="0">
              <a:solidFill>
                <a:srgbClr val="000000"/>
              </a:solidFill>
              <a:ea typeface="宋体" panose="02010600030101010101" pitchFamily="2" charset="-122"/>
              <a:cs typeface="Times New Roman" panose="02020603050405020304" pitchFamily="18" charset="0"/>
            </a:endParaRPr>
          </a:p>
          <a:p>
            <a:endParaRPr kumimoji="1" lang="en-US" altLang="zh-CN" b="1" dirty="0">
              <a:solidFill>
                <a:srgbClr val="000000"/>
              </a:solidFill>
              <a:ea typeface="宋体" panose="02010600030101010101" pitchFamily="2" charset="-122"/>
              <a:cs typeface="Times New Roman" panose="02020603050405020304" pitchFamily="18" charset="0"/>
            </a:endParaRPr>
          </a:p>
        </p:txBody>
      </p:sp>
      <p:sp>
        <p:nvSpPr>
          <p:cNvPr id="4" name="文本框 1" hidden="1"/>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graphicFrame>
        <p:nvGraphicFramePr>
          <p:cNvPr id="57" name="图示 56">
            <a:extLst>
              <a:ext uri="{FF2B5EF4-FFF2-40B4-BE49-F238E27FC236}">
                <a16:creationId xmlns:a16="http://schemas.microsoft.com/office/drawing/2014/main" id="{B27A00A2-950F-4254-B845-9F3126EE71C7}"/>
              </a:ext>
            </a:extLst>
          </p:cNvPr>
          <p:cNvGraphicFramePr/>
          <p:nvPr>
            <p:extLst>
              <p:ext uri="{D42A27DB-BD31-4B8C-83A1-F6EECF244321}">
                <p14:modId xmlns:p14="http://schemas.microsoft.com/office/powerpoint/2010/main" val="2435347645"/>
              </p:ext>
            </p:extLst>
          </p:nvPr>
        </p:nvGraphicFramePr>
        <p:xfrm>
          <a:off x="719683" y="1799927"/>
          <a:ext cx="10225136" cy="4576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41493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56749A-354A-8AB8-8E01-B6227DB55780}"/>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9C37B75E-9942-1A56-BDF4-CDBC82980270}"/>
              </a:ext>
            </a:extLst>
          </p:cNvPr>
          <p:cNvSpPr>
            <a:spLocks noGrp="1"/>
          </p:cNvSpPr>
          <p:nvPr>
            <p:ph type="title"/>
          </p:nvPr>
        </p:nvSpPr>
        <p:spPr/>
        <p:txBody>
          <a:bodyPr/>
          <a:lstStyle/>
          <a:p>
            <a:r>
              <a:rPr kumimoji="1" lang="zh-Hans" altLang="en-US" dirty="0"/>
              <a:t>研究基础</a:t>
            </a:r>
            <a:endParaRPr kumimoji="1" lang="zh-CN" altLang="en-US" dirty="0"/>
          </a:p>
        </p:txBody>
      </p:sp>
      <p:sp>
        <p:nvSpPr>
          <p:cNvPr id="3" name="文本框 1" hidden="1">
            <a:extLst>
              <a:ext uri="{FF2B5EF4-FFF2-40B4-BE49-F238E27FC236}">
                <a16:creationId xmlns:a16="http://schemas.microsoft.com/office/drawing/2014/main" id="{29176EA4-8A32-8C0B-9E76-55A5E0239077}"/>
              </a:ext>
            </a:extLst>
          </p:cNvPr>
          <p:cNvSpPr txBox="1"/>
          <p:nvPr/>
        </p:nvSpPr>
        <p:spPr>
          <a:xfrm>
            <a:off x="-300000" y="0"/>
            <a:ext cx="0" cy="0"/>
          </a:xfrm>
          <a:prstGeom prst="rect">
            <a:avLst/>
          </a:prstGeom>
          <a:solidFill>
            <a:srgbClr val="FFFFFF"/>
          </a:solidFill>
        </p:spPr>
        <p:txBody>
          <a:bodyPr rtlCol="0" anchor="t"/>
          <a:lstStyle/>
          <a:p>
            <a:pPr algn="l"/>
            <a:endParaRPr lang="en-US" sz="1100"/>
          </a:p>
          <a:p>
            <a:pPr>
              <a:buClr>
                <a:srgbClr val="FFFFFF"/>
              </a:buClr>
            </a:pPr>
            <a:r>
              <a:rPr lang="en-US">
                <a:solidFill>
                  <a:srgbClr val="FFFFFF"/>
                </a:solidFill>
              </a:rPr>
              <a:t>BBAAD9C20180234D78E509342D30B68042B9B2091AC58B80A1D98F3CB1E32B745B46B2386164DB0F22492E08C84624EC2D0921AAA1D0EBB11B5EC254370E25D524FE053D7C25E687A49429D76ED243B22E22E5817C4904A6A8CEB19A51160C68DC162490BEB</a:t>
            </a:r>
          </a:p>
        </p:txBody>
      </p:sp>
      <p:sp>
        <p:nvSpPr>
          <p:cNvPr id="5" name="任意多边形: 形状 23">
            <a:extLst>
              <a:ext uri="{FF2B5EF4-FFF2-40B4-BE49-F238E27FC236}">
                <a16:creationId xmlns:a16="http://schemas.microsoft.com/office/drawing/2014/main" id="{666F8EE9-7067-7000-4B5F-C39230D81C24}"/>
              </a:ext>
            </a:extLst>
          </p:cNvPr>
          <p:cNvSpPr/>
          <p:nvPr/>
        </p:nvSpPr>
        <p:spPr>
          <a:xfrm rot="5400000">
            <a:off x="3495893" y="3229071"/>
            <a:ext cx="1258758" cy="1128641"/>
          </a:xfrm>
          <a:custGeom>
            <a:avLst/>
            <a:gdLst>
              <a:gd name="connsiteX0" fmla="*/ 26836 w 1494560"/>
              <a:gd name="connsiteY0" fmla="*/ 556443 h 1340069"/>
              <a:gd name="connsiteX1" fmla="*/ 234853 w 1494560"/>
              <a:gd name="connsiteY1" fmla="*/ 140408 h 1340069"/>
              <a:gd name="connsiteX2" fmla="*/ 462038 w 1494560"/>
              <a:gd name="connsiteY2" fmla="*/ 0 h 1340069"/>
              <a:gd name="connsiteX3" fmla="*/ 1032522 w 1494560"/>
              <a:gd name="connsiteY3" fmla="*/ 0 h 1340069"/>
              <a:gd name="connsiteX4" fmla="*/ 1259707 w 1494560"/>
              <a:gd name="connsiteY4" fmla="*/ 140408 h 1340069"/>
              <a:gd name="connsiteX5" fmla="*/ 1467724 w 1494560"/>
              <a:gd name="connsiteY5" fmla="*/ 556443 h 1340069"/>
              <a:gd name="connsiteX6" fmla="*/ 1467724 w 1494560"/>
              <a:gd name="connsiteY6" fmla="*/ 783627 h 1340069"/>
              <a:gd name="connsiteX7" fmla="*/ 1259707 w 1494560"/>
              <a:gd name="connsiteY7" fmla="*/ 1199661 h 1340069"/>
              <a:gd name="connsiteX8" fmla="*/ 1032522 w 1494560"/>
              <a:gd name="connsiteY8" fmla="*/ 1340069 h 1340069"/>
              <a:gd name="connsiteX9" fmla="*/ 462038 w 1494560"/>
              <a:gd name="connsiteY9" fmla="*/ 1340069 h 1340069"/>
              <a:gd name="connsiteX10" fmla="*/ 234853 w 1494560"/>
              <a:gd name="connsiteY10" fmla="*/ 1199661 h 1340069"/>
              <a:gd name="connsiteX11" fmla="*/ 26836 w 1494560"/>
              <a:gd name="connsiteY11" fmla="*/ 783627 h 1340069"/>
              <a:gd name="connsiteX12" fmla="*/ 26836 w 1494560"/>
              <a:gd name="connsiteY12" fmla="*/ 556443 h 134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560" h="1340069">
                <a:moveTo>
                  <a:pt x="26836" y="556443"/>
                </a:moveTo>
                <a:lnTo>
                  <a:pt x="234853" y="140408"/>
                </a:lnTo>
                <a:cubicBezTo>
                  <a:pt x="277888" y="54338"/>
                  <a:pt x="365808" y="0"/>
                  <a:pt x="462038" y="0"/>
                </a:cubicBezTo>
                <a:lnTo>
                  <a:pt x="1032522" y="0"/>
                </a:lnTo>
                <a:cubicBezTo>
                  <a:pt x="1128751" y="0"/>
                  <a:pt x="1216672" y="54338"/>
                  <a:pt x="1259707" y="140408"/>
                </a:cubicBezTo>
                <a:lnTo>
                  <a:pt x="1467724" y="556443"/>
                </a:lnTo>
                <a:cubicBezTo>
                  <a:pt x="1503506" y="628006"/>
                  <a:pt x="1503505" y="712064"/>
                  <a:pt x="1467724" y="783627"/>
                </a:cubicBezTo>
                <a:lnTo>
                  <a:pt x="1259707" y="1199661"/>
                </a:lnTo>
                <a:cubicBezTo>
                  <a:pt x="1216672" y="1285731"/>
                  <a:pt x="1128751" y="1340069"/>
                  <a:pt x="1032522" y="1340069"/>
                </a:cubicBezTo>
                <a:lnTo>
                  <a:pt x="462038" y="1340069"/>
                </a:lnTo>
                <a:cubicBezTo>
                  <a:pt x="365808" y="1340069"/>
                  <a:pt x="277888" y="1285731"/>
                  <a:pt x="234853" y="1199661"/>
                </a:cubicBezTo>
                <a:lnTo>
                  <a:pt x="26836" y="783627"/>
                </a:lnTo>
                <a:cubicBezTo>
                  <a:pt x="-8945" y="712064"/>
                  <a:pt x="-8945" y="628006"/>
                  <a:pt x="26836" y="556443"/>
                </a:cubicBezTo>
              </a:path>
            </a:pathLst>
          </a:cu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22" name="任意多边形: 形状 24">
            <a:extLst>
              <a:ext uri="{FF2B5EF4-FFF2-40B4-BE49-F238E27FC236}">
                <a16:creationId xmlns:a16="http://schemas.microsoft.com/office/drawing/2014/main" id="{5344E6D5-50C4-BF56-C152-E1D62C7980A3}"/>
              </a:ext>
            </a:extLst>
          </p:cNvPr>
          <p:cNvSpPr/>
          <p:nvPr/>
        </p:nvSpPr>
        <p:spPr>
          <a:xfrm rot="5400000">
            <a:off x="7330680" y="3229071"/>
            <a:ext cx="1258758" cy="1128641"/>
          </a:xfrm>
          <a:custGeom>
            <a:avLst/>
            <a:gdLst>
              <a:gd name="connsiteX0" fmla="*/ 26836 w 1494560"/>
              <a:gd name="connsiteY0" fmla="*/ 556443 h 1340069"/>
              <a:gd name="connsiteX1" fmla="*/ 234853 w 1494560"/>
              <a:gd name="connsiteY1" fmla="*/ 140408 h 1340069"/>
              <a:gd name="connsiteX2" fmla="*/ 462038 w 1494560"/>
              <a:gd name="connsiteY2" fmla="*/ 0 h 1340069"/>
              <a:gd name="connsiteX3" fmla="*/ 1032522 w 1494560"/>
              <a:gd name="connsiteY3" fmla="*/ 0 h 1340069"/>
              <a:gd name="connsiteX4" fmla="*/ 1259707 w 1494560"/>
              <a:gd name="connsiteY4" fmla="*/ 140408 h 1340069"/>
              <a:gd name="connsiteX5" fmla="*/ 1467724 w 1494560"/>
              <a:gd name="connsiteY5" fmla="*/ 556443 h 1340069"/>
              <a:gd name="connsiteX6" fmla="*/ 1467724 w 1494560"/>
              <a:gd name="connsiteY6" fmla="*/ 783627 h 1340069"/>
              <a:gd name="connsiteX7" fmla="*/ 1259707 w 1494560"/>
              <a:gd name="connsiteY7" fmla="*/ 1199661 h 1340069"/>
              <a:gd name="connsiteX8" fmla="*/ 1032522 w 1494560"/>
              <a:gd name="connsiteY8" fmla="*/ 1340069 h 1340069"/>
              <a:gd name="connsiteX9" fmla="*/ 462038 w 1494560"/>
              <a:gd name="connsiteY9" fmla="*/ 1340069 h 1340069"/>
              <a:gd name="connsiteX10" fmla="*/ 234853 w 1494560"/>
              <a:gd name="connsiteY10" fmla="*/ 1199661 h 1340069"/>
              <a:gd name="connsiteX11" fmla="*/ 26836 w 1494560"/>
              <a:gd name="connsiteY11" fmla="*/ 783627 h 1340069"/>
              <a:gd name="connsiteX12" fmla="*/ 26836 w 1494560"/>
              <a:gd name="connsiteY12" fmla="*/ 556443 h 134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560" h="1340069">
                <a:moveTo>
                  <a:pt x="26836" y="556443"/>
                </a:moveTo>
                <a:lnTo>
                  <a:pt x="234853" y="140408"/>
                </a:lnTo>
                <a:cubicBezTo>
                  <a:pt x="277888" y="54338"/>
                  <a:pt x="365808" y="0"/>
                  <a:pt x="462038" y="0"/>
                </a:cubicBezTo>
                <a:lnTo>
                  <a:pt x="1032522" y="0"/>
                </a:lnTo>
                <a:cubicBezTo>
                  <a:pt x="1128751" y="0"/>
                  <a:pt x="1216672" y="54338"/>
                  <a:pt x="1259707" y="140408"/>
                </a:cubicBezTo>
                <a:lnTo>
                  <a:pt x="1467724" y="556443"/>
                </a:lnTo>
                <a:cubicBezTo>
                  <a:pt x="1503506" y="628006"/>
                  <a:pt x="1503505" y="712064"/>
                  <a:pt x="1467724" y="783627"/>
                </a:cubicBezTo>
                <a:lnTo>
                  <a:pt x="1259707" y="1199661"/>
                </a:lnTo>
                <a:cubicBezTo>
                  <a:pt x="1216672" y="1285731"/>
                  <a:pt x="1128751" y="1340069"/>
                  <a:pt x="1032522" y="1340069"/>
                </a:cubicBezTo>
                <a:lnTo>
                  <a:pt x="462038" y="1340069"/>
                </a:lnTo>
                <a:cubicBezTo>
                  <a:pt x="365808" y="1340069"/>
                  <a:pt x="277888" y="1285731"/>
                  <a:pt x="234853" y="1199661"/>
                </a:cubicBezTo>
                <a:lnTo>
                  <a:pt x="26836" y="783627"/>
                </a:lnTo>
                <a:cubicBezTo>
                  <a:pt x="-8945" y="712064"/>
                  <a:pt x="-8945" y="628006"/>
                  <a:pt x="26836" y="556443"/>
                </a:cubicBezTo>
              </a:path>
            </a:pathLst>
          </a:cu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24" name="任意多边形: 形状 25">
            <a:extLst>
              <a:ext uri="{FF2B5EF4-FFF2-40B4-BE49-F238E27FC236}">
                <a16:creationId xmlns:a16="http://schemas.microsoft.com/office/drawing/2014/main" id="{4D9A600A-967F-1DCF-6456-9C9F3481F31C}"/>
              </a:ext>
            </a:extLst>
          </p:cNvPr>
          <p:cNvSpPr/>
          <p:nvPr/>
        </p:nvSpPr>
        <p:spPr>
          <a:xfrm rot="5400000">
            <a:off x="5413287" y="1829541"/>
            <a:ext cx="1258758" cy="1128641"/>
          </a:xfrm>
          <a:custGeom>
            <a:avLst/>
            <a:gdLst>
              <a:gd name="connsiteX0" fmla="*/ 26836 w 1494560"/>
              <a:gd name="connsiteY0" fmla="*/ 556443 h 1340069"/>
              <a:gd name="connsiteX1" fmla="*/ 234853 w 1494560"/>
              <a:gd name="connsiteY1" fmla="*/ 140408 h 1340069"/>
              <a:gd name="connsiteX2" fmla="*/ 462038 w 1494560"/>
              <a:gd name="connsiteY2" fmla="*/ 0 h 1340069"/>
              <a:gd name="connsiteX3" fmla="*/ 1032522 w 1494560"/>
              <a:gd name="connsiteY3" fmla="*/ 0 h 1340069"/>
              <a:gd name="connsiteX4" fmla="*/ 1259707 w 1494560"/>
              <a:gd name="connsiteY4" fmla="*/ 140408 h 1340069"/>
              <a:gd name="connsiteX5" fmla="*/ 1467724 w 1494560"/>
              <a:gd name="connsiteY5" fmla="*/ 556443 h 1340069"/>
              <a:gd name="connsiteX6" fmla="*/ 1467724 w 1494560"/>
              <a:gd name="connsiteY6" fmla="*/ 783627 h 1340069"/>
              <a:gd name="connsiteX7" fmla="*/ 1259707 w 1494560"/>
              <a:gd name="connsiteY7" fmla="*/ 1199661 h 1340069"/>
              <a:gd name="connsiteX8" fmla="*/ 1032522 w 1494560"/>
              <a:gd name="connsiteY8" fmla="*/ 1340069 h 1340069"/>
              <a:gd name="connsiteX9" fmla="*/ 462038 w 1494560"/>
              <a:gd name="connsiteY9" fmla="*/ 1340069 h 1340069"/>
              <a:gd name="connsiteX10" fmla="*/ 234853 w 1494560"/>
              <a:gd name="connsiteY10" fmla="*/ 1199661 h 1340069"/>
              <a:gd name="connsiteX11" fmla="*/ 26836 w 1494560"/>
              <a:gd name="connsiteY11" fmla="*/ 783627 h 1340069"/>
              <a:gd name="connsiteX12" fmla="*/ 26836 w 1494560"/>
              <a:gd name="connsiteY12" fmla="*/ 556443 h 134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560" h="1340069">
                <a:moveTo>
                  <a:pt x="26836" y="556443"/>
                </a:moveTo>
                <a:lnTo>
                  <a:pt x="234853" y="140408"/>
                </a:lnTo>
                <a:cubicBezTo>
                  <a:pt x="277888" y="54338"/>
                  <a:pt x="365808" y="0"/>
                  <a:pt x="462038" y="0"/>
                </a:cubicBezTo>
                <a:lnTo>
                  <a:pt x="1032522" y="0"/>
                </a:lnTo>
                <a:cubicBezTo>
                  <a:pt x="1128751" y="0"/>
                  <a:pt x="1216672" y="54338"/>
                  <a:pt x="1259707" y="140408"/>
                </a:cubicBezTo>
                <a:lnTo>
                  <a:pt x="1467724" y="556443"/>
                </a:lnTo>
                <a:cubicBezTo>
                  <a:pt x="1503506" y="628006"/>
                  <a:pt x="1503505" y="712064"/>
                  <a:pt x="1467724" y="783627"/>
                </a:cubicBezTo>
                <a:lnTo>
                  <a:pt x="1259707" y="1199661"/>
                </a:lnTo>
                <a:cubicBezTo>
                  <a:pt x="1216672" y="1285731"/>
                  <a:pt x="1128751" y="1340069"/>
                  <a:pt x="1032522" y="1340069"/>
                </a:cubicBezTo>
                <a:lnTo>
                  <a:pt x="462038" y="1340069"/>
                </a:lnTo>
                <a:cubicBezTo>
                  <a:pt x="365808" y="1340069"/>
                  <a:pt x="277888" y="1285731"/>
                  <a:pt x="234853" y="1199661"/>
                </a:cubicBezTo>
                <a:lnTo>
                  <a:pt x="26836" y="783627"/>
                </a:lnTo>
                <a:cubicBezTo>
                  <a:pt x="-8945" y="712064"/>
                  <a:pt x="-8945" y="628006"/>
                  <a:pt x="26836" y="556443"/>
                </a:cubicBezTo>
              </a:path>
            </a:pathLst>
          </a:cu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25" name="任意多边形: 形状 26">
            <a:extLst>
              <a:ext uri="{FF2B5EF4-FFF2-40B4-BE49-F238E27FC236}">
                <a16:creationId xmlns:a16="http://schemas.microsoft.com/office/drawing/2014/main" id="{6F68F1A9-0C56-97A9-8531-8326E35B6C58}"/>
              </a:ext>
            </a:extLst>
          </p:cNvPr>
          <p:cNvSpPr/>
          <p:nvPr/>
        </p:nvSpPr>
        <p:spPr>
          <a:xfrm rot="5400000">
            <a:off x="5413287" y="4628602"/>
            <a:ext cx="1258758" cy="1128641"/>
          </a:xfrm>
          <a:custGeom>
            <a:avLst/>
            <a:gdLst>
              <a:gd name="connsiteX0" fmla="*/ 26836 w 1494560"/>
              <a:gd name="connsiteY0" fmla="*/ 556443 h 1340069"/>
              <a:gd name="connsiteX1" fmla="*/ 234853 w 1494560"/>
              <a:gd name="connsiteY1" fmla="*/ 140408 h 1340069"/>
              <a:gd name="connsiteX2" fmla="*/ 462038 w 1494560"/>
              <a:gd name="connsiteY2" fmla="*/ 0 h 1340069"/>
              <a:gd name="connsiteX3" fmla="*/ 1032522 w 1494560"/>
              <a:gd name="connsiteY3" fmla="*/ 0 h 1340069"/>
              <a:gd name="connsiteX4" fmla="*/ 1259707 w 1494560"/>
              <a:gd name="connsiteY4" fmla="*/ 140408 h 1340069"/>
              <a:gd name="connsiteX5" fmla="*/ 1467724 w 1494560"/>
              <a:gd name="connsiteY5" fmla="*/ 556443 h 1340069"/>
              <a:gd name="connsiteX6" fmla="*/ 1467724 w 1494560"/>
              <a:gd name="connsiteY6" fmla="*/ 783627 h 1340069"/>
              <a:gd name="connsiteX7" fmla="*/ 1259707 w 1494560"/>
              <a:gd name="connsiteY7" fmla="*/ 1199661 h 1340069"/>
              <a:gd name="connsiteX8" fmla="*/ 1032522 w 1494560"/>
              <a:gd name="connsiteY8" fmla="*/ 1340069 h 1340069"/>
              <a:gd name="connsiteX9" fmla="*/ 462038 w 1494560"/>
              <a:gd name="connsiteY9" fmla="*/ 1340069 h 1340069"/>
              <a:gd name="connsiteX10" fmla="*/ 234853 w 1494560"/>
              <a:gd name="connsiteY10" fmla="*/ 1199661 h 1340069"/>
              <a:gd name="connsiteX11" fmla="*/ 26836 w 1494560"/>
              <a:gd name="connsiteY11" fmla="*/ 783627 h 1340069"/>
              <a:gd name="connsiteX12" fmla="*/ 26836 w 1494560"/>
              <a:gd name="connsiteY12" fmla="*/ 556443 h 1340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4560" h="1340069">
                <a:moveTo>
                  <a:pt x="26836" y="556443"/>
                </a:moveTo>
                <a:lnTo>
                  <a:pt x="234853" y="140408"/>
                </a:lnTo>
                <a:cubicBezTo>
                  <a:pt x="277888" y="54338"/>
                  <a:pt x="365808" y="0"/>
                  <a:pt x="462038" y="0"/>
                </a:cubicBezTo>
                <a:lnTo>
                  <a:pt x="1032522" y="0"/>
                </a:lnTo>
                <a:cubicBezTo>
                  <a:pt x="1128751" y="0"/>
                  <a:pt x="1216672" y="54338"/>
                  <a:pt x="1259707" y="140408"/>
                </a:cubicBezTo>
                <a:lnTo>
                  <a:pt x="1467724" y="556443"/>
                </a:lnTo>
                <a:cubicBezTo>
                  <a:pt x="1503506" y="628006"/>
                  <a:pt x="1503505" y="712064"/>
                  <a:pt x="1467724" y="783627"/>
                </a:cubicBezTo>
                <a:lnTo>
                  <a:pt x="1259707" y="1199661"/>
                </a:lnTo>
                <a:cubicBezTo>
                  <a:pt x="1216672" y="1285731"/>
                  <a:pt x="1128751" y="1340069"/>
                  <a:pt x="1032522" y="1340069"/>
                </a:cubicBezTo>
                <a:lnTo>
                  <a:pt x="462038" y="1340069"/>
                </a:lnTo>
                <a:cubicBezTo>
                  <a:pt x="365808" y="1340069"/>
                  <a:pt x="277888" y="1285731"/>
                  <a:pt x="234853" y="1199661"/>
                </a:cubicBezTo>
                <a:lnTo>
                  <a:pt x="26836" y="783627"/>
                </a:lnTo>
                <a:cubicBezTo>
                  <a:pt x="-8945" y="712064"/>
                  <a:pt x="-8945" y="628006"/>
                  <a:pt x="26836" y="556443"/>
                </a:cubicBezTo>
              </a:path>
            </a:pathLst>
          </a:cu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29" name="任意多边形: 形状 27">
            <a:extLst>
              <a:ext uri="{FF2B5EF4-FFF2-40B4-BE49-F238E27FC236}">
                <a16:creationId xmlns:a16="http://schemas.microsoft.com/office/drawing/2014/main" id="{629CF5E7-B6BF-3940-E40E-D766F0B2E354}"/>
              </a:ext>
            </a:extLst>
          </p:cNvPr>
          <p:cNvSpPr/>
          <p:nvPr/>
        </p:nvSpPr>
        <p:spPr>
          <a:xfrm>
            <a:off x="6706452" y="2378669"/>
            <a:ext cx="1219200" cy="724746"/>
          </a:xfrm>
          <a:custGeom>
            <a:avLst/>
            <a:gdLst>
              <a:gd name="connsiteX0" fmla="*/ 0 w 1158240"/>
              <a:gd name="connsiteY0" fmla="*/ 0 h 724746"/>
              <a:gd name="connsiteX1" fmla="*/ 1158240 w 1158240"/>
              <a:gd name="connsiteY1" fmla="*/ 0 h 724746"/>
              <a:gd name="connsiteX2" fmla="*/ 1158240 w 1158240"/>
              <a:gd name="connsiteY2" fmla="*/ 724746 h 724746"/>
            </a:gdLst>
            <a:ahLst/>
            <a:cxnLst>
              <a:cxn ang="0">
                <a:pos x="connsiteX0" y="connsiteY0"/>
              </a:cxn>
              <a:cxn ang="0">
                <a:pos x="connsiteX1" y="connsiteY1"/>
              </a:cxn>
              <a:cxn ang="0">
                <a:pos x="connsiteX2" y="connsiteY2"/>
              </a:cxn>
            </a:cxnLst>
            <a:rect l="l" t="t" r="r" b="b"/>
            <a:pathLst>
              <a:path w="1158240" h="724746">
                <a:moveTo>
                  <a:pt x="0" y="0"/>
                </a:moveTo>
                <a:lnTo>
                  <a:pt x="1158240" y="0"/>
                </a:lnTo>
                <a:lnTo>
                  <a:pt x="1158240" y="724746"/>
                </a:lnTo>
              </a:path>
            </a:pathLst>
          </a:custGeom>
          <a:noFill/>
          <a:ln>
            <a:solidFill>
              <a:schemeClr val="tx1">
                <a:lumMod val="75000"/>
                <a:lumOff val="25000"/>
              </a:schemeClr>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30" name="任意多边形: 形状 28">
            <a:extLst>
              <a:ext uri="{FF2B5EF4-FFF2-40B4-BE49-F238E27FC236}">
                <a16:creationId xmlns:a16="http://schemas.microsoft.com/office/drawing/2014/main" id="{34E84226-530B-CFB0-964A-5FC2DC63DCB9}"/>
              </a:ext>
            </a:extLst>
          </p:cNvPr>
          <p:cNvSpPr/>
          <p:nvPr/>
        </p:nvSpPr>
        <p:spPr>
          <a:xfrm flipV="1">
            <a:off x="6740859" y="4475048"/>
            <a:ext cx="1219200" cy="724746"/>
          </a:xfrm>
          <a:custGeom>
            <a:avLst/>
            <a:gdLst>
              <a:gd name="connsiteX0" fmla="*/ 0 w 1158240"/>
              <a:gd name="connsiteY0" fmla="*/ 0 h 724746"/>
              <a:gd name="connsiteX1" fmla="*/ 1158240 w 1158240"/>
              <a:gd name="connsiteY1" fmla="*/ 0 h 724746"/>
              <a:gd name="connsiteX2" fmla="*/ 1158240 w 1158240"/>
              <a:gd name="connsiteY2" fmla="*/ 724746 h 724746"/>
            </a:gdLst>
            <a:ahLst/>
            <a:cxnLst>
              <a:cxn ang="0">
                <a:pos x="connsiteX0" y="connsiteY0"/>
              </a:cxn>
              <a:cxn ang="0">
                <a:pos x="connsiteX1" y="connsiteY1"/>
              </a:cxn>
              <a:cxn ang="0">
                <a:pos x="connsiteX2" y="connsiteY2"/>
              </a:cxn>
            </a:cxnLst>
            <a:rect l="l" t="t" r="r" b="b"/>
            <a:pathLst>
              <a:path w="1158240" h="724746">
                <a:moveTo>
                  <a:pt x="0" y="0"/>
                </a:moveTo>
                <a:lnTo>
                  <a:pt x="1158240" y="0"/>
                </a:lnTo>
                <a:lnTo>
                  <a:pt x="1158240" y="724746"/>
                </a:lnTo>
              </a:path>
            </a:pathLst>
          </a:custGeom>
          <a:noFill/>
          <a:ln>
            <a:solidFill>
              <a:schemeClr val="tx1">
                <a:lumMod val="75000"/>
                <a:lumOff val="25000"/>
              </a:schemeClr>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31" name="任意多边形: 形状 29">
            <a:extLst>
              <a:ext uri="{FF2B5EF4-FFF2-40B4-BE49-F238E27FC236}">
                <a16:creationId xmlns:a16="http://schemas.microsoft.com/office/drawing/2014/main" id="{6593FA71-A862-B342-D35C-1569F6CBA0D3}"/>
              </a:ext>
            </a:extLst>
          </p:cNvPr>
          <p:cNvSpPr/>
          <p:nvPr/>
        </p:nvSpPr>
        <p:spPr>
          <a:xfrm flipH="1" flipV="1">
            <a:off x="4159679" y="4563543"/>
            <a:ext cx="1219200" cy="724746"/>
          </a:xfrm>
          <a:custGeom>
            <a:avLst/>
            <a:gdLst>
              <a:gd name="connsiteX0" fmla="*/ 0 w 1158240"/>
              <a:gd name="connsiteY0" fmla="*/ 0 h 724746"/>
              <a:gd name="connsiteX1" fmla="*/ 1158240 w 1158240"/>
              <a:gd name="connsiteY1" fmla="*/ 0 h 724746"/>
              <a:gd name="connsiteX2" fmla="*/ 1158240 w 1158240"/>
              <a:gd name="connsiteY2" fmla="*/ 724746 h 724746"/>
            </a:gdLst>
            <a:ahLst/>
            <a:cxnLst>
              <a:cxn ang="0">
                <a:pos x="connsiteX0" y="connsiteY0"/>
              </a:cxn>
              <a:cxn ang="0">
                <a:pos x="connsiteX1" y="connsiteY1"/>
              </a:cxn>
              <a:cxn ang="0">
                <a:pos x="connsiteX2" y="connsiteY2"/>
              </a:cxn>
            </a:cxnLst>
            <a:rect l="l" t="t" r="r" b="b"/>
            <a:pathLst>
              <a:path w="1158240" h="724746">
                <a:moveTo>
                  <a:pt x="0" y="0"/>
                </a:moveTo>
                <a:lnTo>
                  <a:pt x="1158240" y="0"/>
                </a:lnTo>
                <a:lnTo>
                  <a:pt x="1158240" y="724746"/>
                </a:lnTo>
              </a:path>
            </a:pathLst>
          </a:custGeom>
          <a:noFill/>
          <a:ln>
            <a:solidFill>
              <a:schemeClr val="tx1">
                <a:lumMod val="75000"/>
                <a:lumOff val="25000"/>
              </a:schemeClr>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32" name="任意多边形: 形状 30">
            <a:extLst>
              <a:ext uri="{FF2B5EF4-FFF2-40B4-BE49-F238E27FC236}">
                <a16:creationId xmlns:a16="http://schemas.microsoft.com/office/drawing/2014/main" id="{C64F472A-5A06-F2ED-D5FA-49FC3B8C0C3E}"/>
              </a:ext>
            </a:extLst>
          </p:cNvPr>
          <p:cNvSpPr/>
          <p:nvPr/>
        </p:nvSpPr>
        <p:spPr>
          <a:xfrm rot="10800000" flipV="1">
            <a:off x="4159679" y="2392168"/>
            <a:ext cx="1219200" cy="724746"/>
          </a:xfrm>
          <a:custGeom>
            <a:avLst/>
            <a:gdLst>
              <a:gd name="connsiteX0" fmla="*/ 0 w 1158240"/>
              <a:gd name="connsiteY0" fmla="*/ 0 h 724746"/>
              <a:gd name="connsiteX1" fmla="*/ 1158240 w 1158240"/>
              <a:gd name="connsiteY1" fmla="*/ 0 h 724746"/>
              <a:gd name="connsiteX2" fmla="*/ 1158240 w 1158240"/>
              <a:gd name="connsiteY2" fmla="*/ 724746 h 724746"/>
            </a:gdLst>
            <a:ahLst/>
            <a:cxnLst>
              <a:cxn ang="0">
                <a:pos x="connsiteX0" y="connsiteY0"/>
              </a:cxn>
              <a:cxn ang="0">
                <a:pos x="connsiteX1" y="connsiteY1"/>
              </a:cxn>
              <a:cxn ang="0">
                <a:pos x="connsiteX2" y="connsiteY2"/>
              </a:cxn>
            </a:cxnLst>
            <a:rect l="l" t="t" r="r" b="b"/>
            <a:pathLst>
              <a:path w="1158240" h="724746">
                <a:moveTo>
                  <a:pt x="0" y="0"/>
                </a:moveTo>
                <a:lnTo>
                  <a:pt x="1158240" y="0"/>
                </a:lnTo>
                <a:lnTo>
                  <a:pt x="1158240" y="724746"/>
                </a:lnTo>
              </a:path>
            </a:pathLst>
          </a:custGeom>
          <a:noFill/>
          <a:ln>
            <a:solidFill>
              <a:schemeClr val="tx1">
                <a:lumMod val="75000"/>
                <a:lumOff val="25000"/>
              </a:schemeClr>
            </a:solidFill>
            <a:prstDash val="dash"/>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33" name="文本框 32">
            <a:extLst>
              <a:ext uri="{FF2B5EF4-FFF2-40B4-BE49-F238E27FC236}">
                <a16:creationId xmlns:a16="http://schemas.microsoft.com/office/drawing/2014/main" id="{149B7BE3-F916-B9F0-37CF-C002FD0606C7}"/>
              </a:ext>
            </a:extLst>
          </p:cNvPr>
          <p:cNvSpPr txBox="1"/>
          <p:nvPr/>
        </p:nvSpPr>
        <p:spPr>
          <a:xfrm>
            <a:off x="5333699" y="2025981"/>
            <a:ext cx="1407160" cy="830997"/>
          </a:xfrm>
          <a:prstGeom prst="rect">
            <a:avLst/>
          </a:prstGeom>
          <a:noFill/>
        </p:spPr>
        <p:txBody>
          <a:bodyPr wrap="square">
            <a:spAutoFit/>
          </a:bodyPr>
          <a:lstStyle/>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单击此处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输入你的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正文</a:t>
            </a:r>
          </a:p>
        </p:txBody>
      </p:sp>
      <p:sp>
        <p:nvSpPr>
          <p:cNvPr id="34" name="文本框 33">
            <a:extLst>
              <a:ext uri="{FF2B5EF4-FFF2-40B4-BE49-F238E27FC236}">
                <a16:creationId xmlns:a16="http://schemas.microsoft.com/office/drawing/2014/main" id="{4BD50EF6-E9F2-8A76-6AF0-6841C2770F6B}"/>
              </a:ext>
            </a:extLst>
          </p:cNvPr>
          <p:cNvSpPr txBox="1"/>
          <p:nvPr/>
        </p:nvSpPr>
        <p:spPr>
          <a:xfrm>
            <a:off x="5333699" y="4836572"/>
            <a:ext cx="1407160" cy="830997"/>
          </a:xfrm>
          <a:prstGeom prst="rect">
            <a:avLst/>
          </a:prstGeom>
          <a:noFill/>
        </p:spPr>
        <p:txBody>
          <a:bodyPr wrap="square">
            <a:spAutoFit/>
          </a:bodyPr>
          <a:lstStyle/>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单击此处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输入你的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正文</a:t>
            </a:r>
          </a:p>
        </p:txBody>
      </p:sp>
      <p:sp>
        <p:nvSpPr>
          <p:cNvPr id="35" name="文本框 34">
            <a:extLst>
              <a:ext uri="{FF2B5EF4-FFF2-40B4-BE49-F238E27FC236}">
                <a16:creationId xmlns:a16="http://schemas.microsoft.com/office/drawing/2014/main" id="{91DC7916-E634-8247-7210-3B55F848CB15}"/>
              </a:ext>
            </a:extLst>
          </p:cNvPr>
          <p:cNvSpPr txBox="1"/>
          <p:nvPr/>
        </p:nvSpPr>
        <p:spPr>
          <a:xfrm>
            <a:off x="3456099" y="3424730"/>
            <a:ext cx="1407160" cy="830997"/>
          </a:xfrm>
          <a:prstGeom prst="rect">
            <a:avLst/>
          </a:prstGeom>
          <a:noFill/>
        </p:spPr>
        <p:txBody>
          <a:bodyPr wrap="square">
            <a:spAutoFit/>
          </a:bodyPr>
          <a:lstStyle/>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单击此处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输入你的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正文</a:t>
            </a:r>
          </a:p>
        </p:txBody>
      </p:sp>
      <p:sp>
        <p:nvSpPr>
          <p:cNvPr id="36" name="文本框 35">
            <a:extLst>
              <a:ext uri="{FF2B5EF4-FFF2-40B4-BE49-F238E27FC236}">
                <a16:creationId xmlns:a16="http://schemas.microsoft.com/office/drawing/2014/main" id="{9BABF0E4-0E60-9C3C-F0ED-1E7B8D4A0855}"/>
              </a:ext>
            </a:extLst>
          </p:cNvPr>
          <p:cNvSpPr txBox="1"/>
          <p:nvPr/>
        </p:nvSpPr>
        <p:spPr>
          <a:xfrm>
            <a:off x="7256479" y="3424729"/>
            <a:ext cx="1407160" cy="830997"/>
          </a:xfrm>
          <a:prstGeom prst="rect">
            <a:avLst/>
          </a:prstGeom>
          <a:noFill/>
        </p:spPr>
        <p:txBody>
          <a:bodyPr wrap="square">
            <a:spAutoFit/>
          </a:bodyPr>
          <a:lstStyle/>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单击此处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输入你的</a:t>
            </a:r>
            <a:endParaRPr lang="en-US" altLang="zh-CN" sz="1600" dirty="0">
              <a:solidFill>
                <a:schemeClr val="bg1"/>
              </a:solidFill>
              <a:latin typeface="汉仪旗黑-55简" pitchFamily="18" charset="-122"/>
              <a:ea typeface="汉仪旗黑-55简" pitchFamily="18" charset="-122"/>
              <a:cs typeface="+mn-ea"/>
              <a:sym typeface="汉仪旗黑-55简" pitchFamily="18" charset="-122"/>
            </a:endParaRPr>
          </a:p>
          <a:p>
            <a:pPr algn="ctr"/>
            <a:r>
              <a:rPr lang="zh-CN" altLang="en-US" sz="1600" dirty="0">
                <a:solidFill>
                  <a:schemeClr val="bg1"/>
                </a:solidFill>
                <a:latin typeface="汉仪旗黑-55简" pitchFamily="18" charset="-122"/>
                <a:ea typeface="汉仪旗黑-55简" pitchFamily="18" charset="-122"/>
                <a:cs typeface="+mn-ea"/>
                <a:sym typeface="汉仪旗黑-55简" pitchFamily="18" charset="-122"/>
              </a:rPr>
              <a:t>正文</a:t>
            </a:r>
          </a:p>
        </p:txBody>
      </p:sp>
      <p:grpSp>
        <p:nvGrpSpPr>
          <p:cNvPr id="37" name="组合 36">
            <a:extLst>
              <a:ext uri="{FF2B5EF4-FFF2-40B4-BE49-F238E27FC236}">
                <a16:creationId xmlns:a16="http://schemas.microsoft.com/office/drawing/2014/main" id="{1CE6AA53-3DE9-5808-79FE-469E6EDF8119}"/>
              </a:ext>
            </a:extLst>
          </p:cNvPr>
          <p:cNvGrpSpPr/>
          <p:nvPr/>
        </p:nvGrpSpPr>
        <p:grpSpPr>
          <a:xfrm>
            <a:off x="641951" y="3098203"/>
            <a:ext cx="2630937" cy="1130408"/>
            <a:chOff x="727039" y="3131668"/>
            <a:chExt cx="2630937" cy="1130408"/>
          </a:xfrm>
        </p:grpSpPr>
        <p:sp>
          <p:nvSpPr>
            <p:cNvPr id="38" name="文本框 37">
              <a:extLst>
                <a:ext uri="{FF2B5EF4-FFF2-40B4-BE49-F238E27FC236}">
                  <a16:creationId xmlns:a16="http://schemas.microsoft.com/office/drawing/2014/main" id="{B7ABDA83-A035-7D73-98C3-3E3C30F49493}"/>
                </a:ext>
              </a:extLst>
            </p:cNvPr>
            <p:cNvSpPr txBox="1"/>
            <p:nvPr/>
          </p:nvSpPr>
          <p:spPr>
            <a:xfrm>
              <a:off x="727039" y="3375871"/>
              <a:ext cx="2630937" cy="886205"/>
            </a:xfrm>
            <a:prstGeom prst="rect">
              <a:avLst/>
            </a:prstGeom>
            <a:noFill/>
          </p:spPr>
          <p:txBody>
            <a:bodyPr wrap="square">
              <a:spAutoFit/>
            </a:bodyPr>
            <a:lstStyle/>
            <a:p>
              <a:pPr algn="just">
                <a:lnSpc>
                  <a:spcPct val="125000"/>
                </a:lnSpc>
                <a:spcBef>
                  <a:spcPts val="400"/>
                </a:spcBef>
              </a:pPr>
              <a:r>
                <a:rPr lang="zh-CN" altLang="en-US" sz="1400" dirty="0">
                  <a:solidFill>
                    <a:schemeClr val="tx1">
                      <a:lumMod val="75000"/>
                      <a:lumOff val="25000"/>
                    </a:schemeClr>
                  </a:solidFill>
                  <a:latin typeface="汉仪旗黑-55简" pitchFamily="18" charset="-122"/>
                  <a:ea typeface="汉仪旗黑-55简" pitchFamily="18" charset="-122"/>
                  <a:cs typeface="+mn-ea"/>
                  <a:sym typeface="汉仪旗黑-55简" pitchFamily="18" charset="-122"/>
                </a:rPr>
                <a:t>文字是您思想的提炼为了最终演示发布的良好效果，请尽量言简意赅的阐述观点。</a:t>
              </a:r>
            </a:p>
          </p:txBody>
        </p:sp>
        <p:grpSp>
          <p:nvGrpSpPr>
            <p:cNvPr id="39" name="组合 38">
              <a:extLst>
                <a:ext uri="{FF2B5EF4-FFF2-40B4-BE49-F238E27FC236}">
                  <a16:creationId xmlns:a16="http://schemas.microsoft.com/office/drawing/2014/main" id="{40C26E14-A945-4CAA-5798-5E940A9D0727}"/>
                </a:ext>
              </a:extLst>
            </p:cNvPr>
            <p:cNvGrpSpPr/>
            <p:nvPr/>
          </p:nvGrpSpPr>
          <p:grpSpPr>
            <a:xfrm>
              <a:off x="807960" y="3131668"/>
              <a:ext cx="214719" cy="214719"/>
              <a:chOff x="5142299" y="2146040"/>
              <a:chExt cx="449669" cy="449669"/>
            </a:xfrm>
          </p:grpSpPr>
          <p:sp>
            <p:nvSpPr>
              <p:cNvPr id="40" name="椭圆 39">
                <a:extLst>
                  <a:ext uri="{FF2B5EF4-FFF2-40B4-BE49-F238E27FC236}">
                    <a16:creationId xmlns:a16="http://schemas.microsoft.com/office/drawing/2014/main" id="{56F395FB-2E3D-0FE0-7CF6-0BBD9DB63B1B}"/>
                  </a:ext>
                </a:extLst>
              </p:cNvPr>
              <p:cNvSpPr/>
              <p:nvPr/>
            </p:nvSpPr>
            <p:spPr>
              <a:xfrm>
                <a:off x="5142299" y="2146040"/>
                <a:ext cx="449669" cy="449669"/>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41" name="流程图: 摘录 39">
                <a:extLst>
                  <a:ext uri="{FF2B5EF4-FFF2-40B4-BE49-F238E27FC236}">
                    <a16:creationId xmlns:a16="http://schemas.microsoft.com/office/drawing/2014/main" id="{C08C714C-FFD9-08F9-F95D-295B7CCDCC2A}"/>
                  </a:ext>
                </a:extLst>
              </p:cNvPr>
              <p:cNvSpPr/>
              <p:nvPr/>
            </p:nvSpPr>
            <p:spPr>
              <a:xfrm rot="5400000">
                <a:off x="5290524" y="2283563"/>
                <a:ext cx="209978" cy="171239"/>
              </a:xfrm>
              <a:prstGeom prst="flowChartExtract">
                <a:avLst/>
              </a:prstGeom>
              <a:solidFill>
                <a:schemeClr val="bg1"/>
              </a:solidFill>
              <a:ln w="44450">
                <a:no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grpSp>
      </p:grpSp>
      <p:sp>
        <p:nvSpPr>
          <p:cNvPr id="42" name="文本框 41">
            <a:extLst>
              <a:ext uri="{FF2B5EF4-FFF2-40B4-BE49-F238E27FC236}">
                <a16:creationId xmlns:a16="http://schemas.microsoft.com/office/drawing/2014/main" id="{B39A17E8-B5F5-8852-4E6E-59E215762BCD}"/>
              </a:ext>
            </a:extLst>
          </p:cNvPr>
          <p:cNvSpPr txBox="1"/>
          <p:nvPr/>
        </p:nvSpPr>
        <p:spPr>
          <a:xfrm>
            <a:off x="5149982" y="3397614"/>
            <a:ext cx="1879335" cy="830997"/>
          </a:xfrm>
          <a:prstGeom prst="rect">
            <a:avLst/>
          </a:prstGeom>
          <a:noFill/>
        </p:spPr>
        <p:txBody>
          <a:bodyPr wrap="square">
            <a:spAutoFit/>
          </a:bodyPr>
          <a:lstStyle/>
          <a:p>
            <a:pPr algn="ctr" defTabSz="457200"/>
            <a:r>
              <a:rPr lang="zh-CN" altLang="en-US" sz="2400" dirty="0">
                <a:solidFill>
                  <a:srgbClr val="29477E"/>
                </a:solidFill>
                <a:latin typeface="汉仪旗黑-55简" pitchFamily="18" charset="-122"/>
                <a:ea typeface="汉仪旗黑-55简" pitchFamily="18" charset="-122"/>
                <a:cs typeface="+mn-ea"/>
                <a:sym typeface="汉仪旗黑-55简" pitchFamily="18" charset="-122"/>
              </a:rPr>
              <a:t>研究基础与</a:t>
            </a:r>
            <a:endParaRPr lang="en-US" altLang="zh-CN" sz="2400" dirty="0">
              <a:solidFill>
                <a:srgbClr val="29477E"/>
              </a:solidFill>
              <a:latin typeface="汉仪旗黑-55简" pitchFamily="18" charset="-122"/>
              <a:ea typeface="汉仪旗黑-55简" pitchFamily="18" charset="-122"/>
              <a:cs typeface="+mn-ea"/>
              <a:sym typeface="汉仪旗黑-55简" pitchFamily="18" charset="-122"/>
            </a:endParaRPr>
          </a:p>
          <a:p>
            <a:pPr algn="ctr" defTabSz="457200"/>
            <a:r>
              <a:rPr lang="zh-CN" altLang="en-US" sz="2400" dirty="0">
                <a:solidFill>
                  <a:srgbClr val="29477E"/>
                </a:solidFill>
                <a:latin typeface="汉仪旗黑-55简" pitchFamily="18" charset="-122"/>
                <a:ea typeface="汉仪旗黑-55简" pitchFamily="18" charset="-122"/>
                <a:cs typeface="+mn-ea"/>
                <a:sym typeface="汉仪旗黑-55简" pitchFamily="18" charset="-122"/>
              </a:rPr>
              <a:t>工作条件</a:t>
            </a:r>
          </a:p>
        </p:txBody>
      </p:sp>
      <p:grpSp>
        <p:nvGrpSpPr>
          <p:cNvPr id="43" name="组合 42">
            <a:extLst>
              <a:ext uri="{FF2B5EF4-FFF2-40B4-BE49-F238E27FC236}">
                <a16:creationId xmlns:a16="http://schemas.microsoft.com/office/drawing/2014/main" id="{66E8DB28-9017-D7FB-A568-87413E3DF6B0}"/>
              </a:ext>
            </a:extLst>
          </p:cNvPr>
          <p:cNvGrpSpPr/>
          <p:nvPr/>
        </p:nvGrpSpPr>
        <p:grpSpPr>
          <a:xfrm>
            <a:off x="8707898" y="3112277"/>
            <a:ext cx="2630937" cy="1130408"/>
            <a:chOff x="727039" y="3131668"/>
            <a:chExt cx="2630937" cy="1130408"/>
          </a:xfrm>
        </p:grpSpPr>
        <p:sp>
          <p:nvSpPr>
            <p:cNvPr id="44" name="文本框 43">
              <a:extLst>
                <a:ext uri="{FF2B5EF4-FFF2-40B4-BE49-F238E27FC236}">
                  <a16:creationId xmlns:a16="http://schemas.microsoft.com/office/drawing/2014/main" id="{0B44AADD-1C14-00DB-18CC-4B77CB6BC5EE}"/>
                </a:ext>
              </a:extLst>
            </p:cNvPr>
            <p:cNvSpPr txBox="1"/>
            <p:nvPr/>
          </p:nvSpPr>
          <p:spPr>
            <a:xfrm>
              <a:off x="727039" y="3375871"/>
              <a:ext cx="2630937" cy="886205"/>
            </a:xfrm>
            <a:prstGeom prst="rect">
              <a:avLst/>
            </a:prstGeom>
            <a:noFill/>
          </p:spPr>
          <p:txBody>
            <a:bodyPr wrap="square">
              <a:spAutoFit/>
            </a:bodyPr>
            <a:lstStyle/>
            <a:p>
              <a:pPr algn="just">
                <a:lnSpc>
                  <a:spcPct val="125000"/>
                </a:lnSpc>
                <a:spcBef>
                  <a:spcPts val="400"/>
                </a:spcBef>
              </a:pPr>
              <a:r>
                <a:rPr lang="zh-CN" altLang="en-US" sz="1400" dirty="0">
                  <a:solidFill>
                    <a:schemeClr val="tx1">
                      <a:lumMod val="75000"/>
                      <a:lumOff val="25000"/>
                    </a:schemeClr>
                  </a:solidFill>
                  <a:latin typeface="汉仪旗黑-55简" pitchFamily="18" charset="-122"/>
                  <a:ea typeface="汉仪旗黑-55简" pitchFamily="18" charset="-122"/>
                  <a:cs typeface="+mn-ea"/>
                  <a:sym typeface="汉仪旗黑-55简" pitchFamily="18" charset="-122"/>
                </a:rPr>
                <a:t>文字是您思想的提炼为了最终演示发布的良好效果，请尽量言简意赅的阐述观点。</a:t>
              </a:r>
            </a:p>
          </p:txBody>
        </p:sp>
        <p:grpSp>
          <p:nvGrpSpPr>
            <p:cNvPr id="45" name="组合 44">
              <a:extLst>
                <a:ext uri="{FF2B5EF4-FFF2-40B4-BE49-F238E27FC236}">
                  <a16:creationId xmlns:a16="http://schemas.microsoft.com/office/drawing/2014/main" id="{B5163474-DA59-97C4-4EAB-54517D876516}"/>
                </a:ext>
              </a:extLst>
            </p:cNvPr>
            <p:cNvGrpSpPr/>
            <p:nvPr/>
          </p:nvGrpSpPr>
          <p:grpSpPr>
            <a:xfrm>
              <a:off x="807960" y="3131668"/>
              <a:ext cx="214719" cy="214719"/>
              <a:chOff x="5142299" y="2146040"/>
              <a:chExt cx="449669" cy="449669"/>
            </a:xfrm>
          </p:grpSpPr>
          <p:sp>
            <p:nvSpPr>
              <p:cNvPr id="46" name="椭圆 45">
                <a:extLst>
                  <a:ext uri="{FF2B5EF4-FFF2-40B4-BE49-F238E27FC236}">
                    <a16:creationId xmlns:a16="http://schemas.microsoft.com/office/drawing/2014/main" id="{8C07BE3C-3A35-D099-453F-8215B6A07667}"/>
                  </a:ext>
                </a:extLst>
              </p:cNvPr>
              <p:cNvSpPr/>
              <p:nvPr/>
            </p:nvSpPr>
            <p:spPr>
              <a:xfrm>
                <a:off x="5142299" y="2146040"/>
                <a:ext cx="449669" cy="449669"/>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47" name="流程图: 摘录 51">
                <a:extLst>
                  <a:ext uri="{FF2B5EF4-FFF2-40B4-BE49-F238E27FC236}">
                    <a16:creationId xmlns:a16="http://schemas.microsoft.com/office/drawing/2014/main" id="{B9EA7C98-1A29-A12F-A898-FC1727F2E0CB}"/>
                  </a:ext>
                </a:extLst>
              </p:cNvPr>
              <p:cNvSpPr/>
              <p:nvPr/>
            </p:nvSpPr>
            <p:spPr>
              <a:xfrm rot="5400000">
                <a:off x="5290524" y="2283563"/>
                <a:ext cx="209978" cy="171239"/>
              </a:xfrm>
              <a:prstGeom prst="flowChartExtract">
                <a:avLst/>
              </a:prstGeom>
              <a:solidFill>
                <a:schemeClr val="bg1"/>
              </a:solidFill>
              <a:ln w="44450">
                <a:no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grpSp>
      </p:grpSp>
      <p:grpSp>
        <p:nvGrpSpPr>
          <p:cNvPr id="48" name="组合 47">
            <a:extLst>
              <a:ext uri="{FF2B5EF4-FFF2-40B4-BE49-F238E27FC236}">
                <a16:creationId xmlns:a16="http://schemas.microsoft.com/office/drawing/2014/main" id="{3769CE17-1306-FBC4-3AC1-FCC8332DA183}"/>
              </a:ext>
            </a:extLst>
          </p:cNvPr>
          <p:cNvGrpSpPr/>
          <p:nvPr/>
        </p:nvGrpSpPr>
        <p:grpSpPr>
          <a:xfrm>
            <a:off x="2720929" y="1282170"/>
            <a:ext cx="6891068" cy="347596"/>
            <a:chOff x="807960" y="3078679"/>
            <a:chExt cx="6891068" cy="347596"/>
          </a:xfrm>
        </p:grpSpPr>
        <p:sp>
          <p:nvSpPr>
            <p:cNvPr id="49" name="文本框 48">
              <a:extLst>
                <a:ext uri="{FF2B5EF4-FFF2-40B4-BE49-F238E27FC236}">
                  <a16:creationId xmlns:a16="http://schemas.microsoft.com/office/drawing/2014/main" id="{C68A8819-A395-A53B-5937-14FE3757CBE4}"/>
                </a:ext>
              </a:extLst>
            </p:cNvPr>
            <p:cNvSpPr txBox="1"/>
            <p:nvPr/>
          </p:nvSpPr>
          <p:spPr>
            <a:xfrm>
              <a:off x="1078366" y="3078679"/>
              <a:ext cx="6620662" cy="347596"/>
            </a:xfrm>
            <a:prstGeom prst="rect">
              <a:avLst/>
            </a:prstGeom>
            <a:noFill/>
          </p:spPr>
          <p:txBody>
            <a:bodyPr wrap="square">
              <a:spAutoFit/>
            </a:bodyPr>
            <a:lstStyle/>
            <a:p>
              <a:pPr algn="just">
                <a:lnSpc>
                  <a:spcPct val="125000"/>
                </a:lnSpc>
                <a:spcBef>
                  <a:spcPts val="400"/>
                </a:spcBef>
              </a:pPr>
              <a:r>
                <a:rPr lang="zh-CN" altLang="en-US" sz="1400" dirty="0">
                  <a:solidFill>
                    <a:schemeClr val="tx1">
                      <a:lumMod val="75000"/>
                      <a:lumOff val="25000"/>
                    </a:schemeClr>
                  </a:solidFill>
                  <a:latin typeface="汉仪旗黑-55简" pitchFamily="18" charset="-122"/>
                  <a:ea typeface="汉仪旗黑-55简" pitchFamily="18" charset="-122"/>
                  <a:cs typeface="+mn-ea"/>
                  <a:sym typeface="汉仪旗黑-55简" pitchFamily="18" charset="-122"/>
                </a:rPr>
                <a:t>文字是您思想的提炼为了最终演示发布的良好效果，请尽量言简意赅的阐述观点。</a:t>
              </a:r>
            </a:p>
          </p:txBody>
        </p:sp>
        <p:grpSp>
          <p:nvGrpSpPr>
            <p:cNvPr id="50" name="组合 49">
              <a:extLst>
                <a:ext uri="{FF2B5EF4-FFF2-40B4-BE49-F238E27FC236}">
                  <a16:creationId xmlns:a16="http://schemas.microsoft.com/office/drawing/2014/main" id="{0A98348A-C6E0-85EA-7078-7EC6ED2CCB0E}"/>
                </a:ext>
              </a:extLst>
            </p:cNvPr>
            <p:cNvGrpSpPr/>
            <p:nvPr/>
          </p:nvGrpSpPr>
          <p:grpSpPr>
            <a:xfrm>
              <a:off x="807960" y="3131668"/>
              <a:ext cx="214719" cy="214719"/>
              <a:chOff x="5142299" y="2146040"/>
              <a:chExt cx="449669" cy="449669"/>
            </a:xfrm>
          </p:grpSpPr>
          <p:sp>
            <p:nvSpPr>
              <p:cNvPr id="51" name="椭圆 50">
                <a:extLst>
                  <a:ext uri="{FF2B5EF4-FFF2-40B4-BE49-F238E27FC236}">
                    <a16:creationId xmlns:a16="http://schemas.microsoft.com/office/drawing/2014/main" id="{24E852B6-4739-9AA4-25E3-B5F4F0EF758D}"/>
                  </a:ext>
                </a:extLst>
              </p:cNvPr>
              <p:cNvSpPr/>
              <p:nvPr/>
            </p:nvSpPr>
            <p:spPr>
              <a:xfrm>
                <a:off x="5142299" y="2146040"/>
                <a:ext cx="449669" cy="449669"/>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52" name="流程图: 摘录 56">
                <a:extLst>
                  <a:ext uri="{FF2B5EF4-FFF2-40B4-BE49-F238E27FC236}">
                    <a16:creationId xmlns:a16="http://schemas.microsoft.com/office/drawing/2014/main" id="{7CE47108-4645-A1E1-C979-55C6DA0B525B}"/>
                  </a:ext>
                </a:extLst>
              </p:cNvPr>
              <p:cNvSpPr/>
              <p:nvPr/>
            </p:nvSpPr>
            <p:spPr>
              <a:xfrm rot="5400000">
                <a:off x="5290524" y="2283563"/>
                <a:ext cx="209978" cy="171239"/>
              </a:xfrm>
              <a:prstGeom prst="flowChartExtract">
                <a:avLst/>
              </a:prstGeom>
              <a:solidFill>
                <a:schemeClr val="bg1"/>
              </a:solidFill>
              <a:ln w="44450">
                <a:no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grpSp>
      </p:grpSp>
      <p:grpSp>
        <p:nvGrpSpPr>
          <p:cNvPr id="53" name="组合 52">
            <a:extLst>
              <a:ext uri="{FF2B5EF4-FFF2-40B4-BE49-F238E27FC236}">
                <a16:creationId xmlns:a16="http://schemas.microsoft.com/office/drawing/2014/main" id="{26607C93-F966-BE86-F3AC-9600BBA932A2}"/>
              </a:ext>
            </a:extLst>
          </p:cNvPr>
          <p:cNvGrpSpPr/>
          <p:nvPr/>
        </p:nvGrpSpPr>
        <p:grpSpPr>
          <a:xfrm>
            <a:off x="2720929" y="5983436"/>
            <a:ext cx="6891068" cy="347596"/>
            <a:chOff x="807960" y="3078679"/>
            <a:chExt cx="6891068" cy="347596"/>
          </a:xfrm>
        </p:grpSpPr>
        <p:sp>
          <p:nvSpPr>
            <p:cNvPr id="54" name="文本框 53">
              <a:extLst>
                <a:ext uri="{FF2B5EF4-FFF2-40B4-BE49-F238E27FC236}">
                  <a16:creationId xmlns:a16="http://schemas.microsoft.com/office/drawing/2014/main" id="{33197C6A-312C-45BE-5EE8-F85BA630F06B}"/>
                </a:ext>
              </a:extLst>
            </p:cNvPr>
            <p:cNvSpPr txBox="1"/>
            <p:nvPr/>
          </p:nvSpPr>
          <p:spPr>
            <a:xfrm>
              <a:off x="1078366" y="3078679"/>
              <a:ext cx="6620662" cy="347596"/>
            </a:xfrm>
            <a:prstGeom prst="rect">
              <a:avLst/>
            </a:prstGeom>
            <a:noFill/>
          </p:spPr>
          <p:txBody>
            <a:bodyPr wrap="square">
              <a:spAutoFit/>
            </a:bodyPr>
            <a:lstStyle/>
            <a:p>
              <a:pPr algn="just">
                <a:lnSpc>
                  <a:spcPct val="125000"/>
                </a:lnSpc>
                <a:spcBef>
                  <a:spcPts val="400"/>
                </a:spcBef>
              </a:pPr>
              <a:r>
                <a:rPr lang="zh-CN" altLang="en-US" sz="1400" dirty="0">
                  <a:solidFill>
                    <a:schemeClr val="tx1">
                      <a:lumMod val="75000"/>
                      <a:lumOff val="25000"/>
                    </a:schemeClr>
                  </a:solidFill>
                  <a:latin typeface="汉仪旗黑-55简" pitchFamily="18" charset="-122"/>
                  <a:ea typeface="汉仪旗黑-55简" pitchFamily="18" charset="-122"/>
                  <a:cs typeface="+mn-ea"/>
                  <a:sym typeface="汉仪旗黑-55简" pitchFamily="18" charset="-122"/>
                </a:rPr>
                <a:t>文字是您思想的提炼为了最终演示发布的良好效果，请尽量言简意赅的阐述观点。</a:t>
              </a:r>
            </a:p>
          </p:txBody>
        </p:sp>
        <p:grpSp>
          <p:nvGrpSpPr>
            <p:cNvPr id="55" name="组合 54">
              <a:extLst>
                <a:ext uri="{FF2B5EF4-FFF2-40B4-BE49-F238E27FC236}">
                  <a16:creationId xmlns:a16="http://schemas.microsoft.com/office/drawing/2014/main" id="{38E67C88-7689-0F2D-F1D7-38FEA6EDA833}"/>
                </a:ext>
              </a:extLst>
            </p:cNvPr>
            <p:cNvGrpSpPr/>
            <p:nvPr/>
          </p:nvGrpSpPr>
          <p:grpSpPr>
            <a:xfrm>
              <a:off x="807960" y="3131668"/>
              <a:ext cx="214719" cy="214719"/>
              <a:chOff x="5142299" y="2146040"/>
              <a:chExt cx="449669" cy="449669"/>
            </a:xfrm>
          </p:grpSpPr>
          <p:sp>
            <p:nvSpPr>
              <p:cNvPr id="56" name="椭圆 55">
                <a:extLst>
                  <a:ext uri="{FF2B5EF4-FFF2-40B4-BE49-F238E27FC236}">
                    <a16:creationId xmlns:a16="http://schemas.microsoft.com/office/drawing/2014/main" id="{E25DA278-3243-E7E6-8F6E-0833C5A630F4}"/>
                  </a:ext>
                </a:extLst>
              </p:cNvPr>
              <p:cNvSpPr/>
              <p:nvPr/>
            </p:nvSpPr>
            <p:spPr>
              <a:xfrm>
                <a:off x="5142299" y="2146040"/>
                <a:ext cx="449669" cy="449669"/>
              </a:xfrm>
              <a:prstGeom prst="ellipse">
                <a:avLst/>
              </a:prstGeom>
              <a:gradFill flip="none" rotWithShape="1">
                <a:gsLst>
                  <a:gs pos="52200">
                    <a:srgbClr val="27467C"/>
                  </a:gs>
                  <a:gs pos="100000">
                    <a:schemeClr val="accent1">
                      <a:lumMod val="50000"/>
                    </a:schemeClr>
                  </a:gs>
                  <a:gs pos="0">
                    <a:schemeClr val="accent1">
                      <a:lumMod val="75000"/>
                    </a:schemeClr>
                  </a:gs>
                </a:gsLst>
                <a:lin ang="2700000" scaled="1"/>
                <a:tileRect/>
              </a:gradFill>
              <a:ln w="44450">
                <a:gradFill>
                  <a:gsLst>
                    <a:gs pos="0">
                      <a:schemeClr val="accent1">
                        <a:lumMod val="10000"/>
                        <a:lumOff val="90000"/>
                      </a:schemeClr>
                    </a:gs>
                    <a:gs pos="100000">
                      <a:schemeClr val="bg1"/>
                    </a:gs>
                  </a:gsLst>
                  <a:lin ang="1200000" scaled="0"/>
                </a:grad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sp>
            <p:nvSpPr>
              <p:cNvPr id="57" name="流程图: 摘录 61">
                <a:extLst>
                  <a:ext uri="{FF2B5EF4-FFF2-40B4-BE49-F238E27FC236}">
                    <a16:creationId xmlns:a16="http://schemas.microsoft.com/office/drawing/2014/main" id="{3F18F7A4-FA17-CBCE-9F97-AD72F5BD56FE}"/>
                  </a:ext>
                </a:extLst>
              </p:cNvPr>
              <p:cNvSpPr/>
              <p:nvPr/>
            </p:nvSpPr>
            <p:spPr>
              <a:xfrm rot="5400000">
                <a:off x="5290524" y="2283563"/>
                <a:ext cx="209978" cy="171239"/>
              </a:xfrm>
              <a:prstGeom prst="flowChartExtract">
                <a:avLst/>
              </a:prstGeom>
              <a:solidFill>
                <a:schemeClr val="bg1"/>
              </a:solidFill>
              <a:ln w="44450">
                <a:noFill/>
              </a:ln>
              <a:effectLst>
                <a:outerShdw blurRad="127000" dist="152400" dir="2700000" algn="tl"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旗黑-55简" pitchFamily="18" charset="-122"/>
                  <a:ea typeface="汉仪旗黑-55简" pitchFamily="18" charset="-122"/>
                  <a:cs typeface="+mn-ea"/>
                  <a:sym typeface="汉仪旗黑-55简" pitchFamily="18" charset="-122"/>
                </a:endParaRPr>
              </a:p>
            </p:txBody>
          </p:sp>
        </p:grpSp>
      </p:grpSp>
    </p:spTree>
    <p:extLst>
      <p:ext uri="{BB962C8B-B14F-4D97-AF65-F5344CB8AC3E}">
        <p14:creationId xmlns:p14="http://schemas.microsoft.com/office/powerpoint/2010/main" val="3141350102"/>
      </p:ext>
    </p:extLst>
  </p:cSld>
  <p:clrMapOvr>
    <a:masterClrMapping/>
  </p:clrMapOvr>
</p:sld>
</file>

<file path=ppt/theme/theme1.xml><?xml version="1.0" encoding="utf-8"?>
<a:theme xmlns:a="http://schemas.openxmlformats.org/drawingml/2006/main" name="Office 主题">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56884</TotalTime>
  <Words>2404</Words>
  <Application>Microsoft Macintosh PowerPoint</Application>
  <PresentationFormat>自定义</PresentationFormat>
  <Paragraphs>324</Paragraphs>
  <Slides>15</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汉仪旗黑-55简</vt:lpstr>
      <vt:lpstr>宋体</vt:lpstr>
      <vt:lpstr>Microsoft YaHei Light</vt:lpstr>
      <vt:lpstr>微软雅黑</vt:lpstr>
      <vt:lpstr>微软雅黑</vt:lpstr>
      <vt:lpstr>Arial</vt:lpstr>
      <vt:lpstr>Calibri</vt:lpstr>
      <vt:lpstr>Wingdings</vt:lpstr>
      <vt:lpstr>Office 主题</vt:lpstr>
      <vt:lpstr>面向智能体场景的开源引擎优化和技术研究 开题会议</vt:lpstr>
      <vt:lpstr>项目简介</vt:lpstr>
      <vt:lpstr>项目简介</vt:lpstr>
      <vt:lpstr>项目目标</vt:lpstr>
      <vt:lpstr>研究方法</vt:lpstr>
      <vt:lpstr>研究路线 - 国产硬件全栈适配</vt:lpstr>
      <vt:lpstr>研究路线 -开源计算引擎</vt:lpstr>
      <vt:lpstr>研究路线 - 开源生态共建</vt:lpstr>
      <vt:lpstr>研究基础</vt:lpstr>
      <vt:lpstr>研究计划</vt:lpstr>
      <vt:lpstr>研究计划</vt:lpstr>
      <vt:lpstr>项目管理</vt:lpstr>
      <vt:lpstr>项目成员</vt:lpstr>
      <vt:lpstr>项目成员</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Office User</cp:lastModifiedBy>
  <cp:revision>3478</cp:revision>
  <dcterms:created xsi:type="dcterms:W3CDTF">2015-11-09T03:22:56Z</dcterms:created>
  <dcterms:modified xsi:type="dcterms:W3CDTF">2025-08-24T15:08:30Z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perty1">
    <vt:lpwstr>BBAAD9C20180234D78E509342D30B68042B9B2091AC58B80A1D98F3CB1E32B745B46B2386164DB0F22492E08C84624EC2D0921AAA1D0EBB11B5EC254370E25D524FE053D7C25E687A49429D76ED243B22E22E5817C4904A6A8CEB19A51160C68DC162490BEB</vt:lpwstr>
  </property>
</Properties>
</file>